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8" r:id="rId4"/>
    <p:sldMasterId id="2147483667" r:id="rId5"/>
    <p:sldMasterId id="2147483801" r:id="rId6"/>
    <p:sldMasterId id="2147483811" r:id="rId7"/>
    <p:sldMasterId id="2147483850" r:id="rId8"/>
  </p:sldMasterIdLst>
  <p:notesMasterIdLst>
    <p:notesMasterId r:id="rId25"/>
  </p:notesMasterIdLst>
  <p:sldIdLst>
    <p:sldId id="268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6" r:id="rId19"/>
    <p:sldId id="351" r:id="rId20"/>
    <p:sldId id="362" r:id="rId21"/>
    <p:sldId id="363" r:id="rId22"/>
    <p:sldId id="361" r:id="rId23"/>
    <p:sldId id="364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50" userDrawn="1">
          <p15:clr>
            <a:srgbClr val="A4A3A4"/>
          </p15:clr>
        </p15:guide>
        <p15:guide id="10" pos="793" userDrawn="1">
          <p15:clr>
            <a:srgbClr val="A4A3A4"/>
          </p15:clr>
        </p15:guide>
        <p15:guide id="11" pos="4876" userDrawn="1">
          <p15:clr>
            <a:srgbClr val="A4A3A4"/>
          </p15:clr>
        </p15:guide>
        <p15:guide id="12" pos="2880" userDrawn="1">
          <p15:clr>
            <a:srgbClr val="A4A3A4"/>
          </p15:clr>
        </p15:guide>
        <p15:guide id="13" orient="horz" pos="1529" userDrawn="1">
          <p15:clr>
            <a:srgbClr val="A4A3A4"/>
          </p15:clr>
        </p15:guide>
        <p15:guide id="14" orient="horz" pos="2210" userDrawn="1">
          <p15:clr>
            <a:srgbClr val="A4A3A4"/>
          </p15:clr>
        </p15:guide>
        <p15:guide id="15" orient="horz" pos="1076" userDrawn="1">
          <p15:clr>
            <a:srgbClr val="A4A3A4"/>
          </p15:clr>
        </p15:guide>
        <p15:guide id="16" orient="horz" pos="2890" userDrawn="1">
          <p15:clr>
            <a:srgbClr val="A4A3A4"/>
          </p15:clr>
        </p15:guide>
        <p15:guide id="19" orient="horz" pos="123" userDrawn="1">
          <p15:clr>
            <a:srgbClr val="A4A3A4"/>
          </p15:clr>
        </p15:guide>
        <p15:guide id="20" orient="horz" pos="2028" userDrawn="1">
          <p15:clr>
            <a:srgbClr val="A4A3A4"/>
          </p15:clr>
        </p15:guide>
        <p15:guide id="21" pos="3334" userDrawn="1">
          <p15:clr>
            <a:srgbClr val="A4A3A4"/>
          </p15:clr>
        </p15:guide>
        <p15:guide id="22" pos="748" userDrawn="1">
          <p15:clr>
            <a:srgbClr val="A4A3A4"/>
          </p15:clr>
        </p15:guide>
        <p15:guide id="23" pos="2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IT Emilie OWF/DRIP" initials="PEO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B4E6"/>
    <a:srgbClr val="FF7900"/>
    <a:srgbClr val="A885D8"/>
    <a:srgbClr val="FFD200"/>
    <a:srgbClr val="9164CD"/>
    <a:srgbClr val="000000"/>
    <a:srgbClr val="50BE87"/>
    <a:srgbClr val="669900"/>
    <a:srgbClr val="CC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000A66-7155-4822-AB32-E00F517591EE}" v="34" dt="2022-01-25T15:34:01.931"/>
    <p1510:client id="{A691282A-FF3B-402E-A6AB-15096A575D8F}" v="1210" dt="2022-01-25T15:48:01.5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350"/>
        <p:guide pos="793"/>
        <p:guide pos="4876"/>
        <p:guide pos="2880"/>
        <p:guide orient="horz" pos="1529"/>
        <p:guide orient="horz" pos="2210"/>
        <p:guide orient="horz" pos="1076"/>
        <p:guide orient="horz" pos="2890"/>
        <p:guide orient="horz" pos="123"/>
        <p:guide orient="horz" pos="2028"/>
        <p:guide pos="3334"/>
        <p:guide pos="748"/>
        <p:guide pos="2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a BOU FARAH" userId="059e14b4-203b-4b07-82a5-2d318ee452c8" providerId="ADAL" clId="{1F03D88F-0F11-4D16-B8B7-1078BC49EB92}"/>
    <pc:docChg chg="delSld">
      <pc:chgData name="Mira BOU FARAH" userId="059e14b4-203b-4b07-82a5-2d318ee452c8" providerId="ADAL" clId="{1F03D88F-0F11-4D16-B8B7-1078BC49EB92}" dt="2022-01-25T16:06:05.216" v="1" actId="47"/>
      <pc:docMkLst>
        <pc:docMk/>
      </pc:docMkLst>
      <pc:sldChg chg="del">
        <pc:chgData name="Mira BOU FARAH" userId="059e14b4-203b-4b07-82a5-2d318ee452c8" providerId="ADAL" clId="{1F03D88F-0F11-4D16-B8B7-1078BC49EB92}" dt="2022-01-25T16:05:59.366" v="0" actId="47"/>
        <pc:sldMkLst>
          <pc:docMk/>
          <pc:sldMk cId="3489549479" sldId="355"/>
        </pc:sldMkLst>
      </pc:sldChg>
      <pc:sldChg chg="del">
        <pc:chgData name="Mira BOU FARAH" userId="059e14b4-203b-4b07-82a5-2d318ee452c8" providerId="ADAL" clId="{1F03D88F-0F11-4D16-B8B7-1078BC49EB92}" dt="2022-01-25T16:06:05.216" v="1" actId="47"/>
        <pc:sldMkLst>
          <pc:docMk/>
          <pc:sldMk cId="3652366777" sldId="375"/>
        </pc:sldMkLst>
      </pc:sldChg>
    </pc:docChg>
  </pc:docChgLst>
  <pc:docChgLst>
    <pc:chgData name="Mira BOU FARAH" userId="059e14b4-203b-4b07-82a5-2d318ee452c8" providerId="ADAL" clId="{A691282A-FF3B-402E-A6AB-15096A575D8F}"/>
    <pc:docChg chg="undo redo custSel addSld delSld modSld">
      <pc:chgData name="Mira BOU FARAH" userId="059e14b4-203b-4b07-82a5-2d318ee452c8" providerId="ADAL" clId="{A691282A-FF3B-402E-A6AB-15096A575D8F}" dt="2022-01-25T15:48:01.547" v="1736" actId="20577"/>
      <pc:docMkLst>
        <pc:docMk/>
      </pc:docMkLst>
      <pc:sldChg chg="addSp delSp modSp add mod modNotesTx">
        <pc:chgData name="Mira BOU FARAH" userId="059e14b4-203b-4b07-82a5-2d318ee452c8" providerId="ADAL" clId="{A691282A-FF3B-402E-A6AB-15096A575D8F}" dt="2022-01-25T15:26:08.967" v="1679" actId="20577"/>
        <pc:sldMkLst>
          <pc:docMk/>
          <pc:sldMk cId="3489549479" sldId="355"/>
        </pc:sldMkLst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2" creationId="{00000000-0000-0000-0000-000000000000}"/>
          </ac:spMkLst>
        </pc:spChg>
        <pc:spChg chg="add 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3" creationId="{67D523B3-74A4-4477-894A-C6D798A7766C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4" creationId="{00000000-0000-0000-0000-000000000000}"/>
          </ac:spMkLst>
        </pc:spChg>
        <pc:spChg chg="mod">
          <ac:chgData name="Mira BOU FARAH" userId="059e14b4-203b-4b07-82a5-2d318ee452c8" providerId="ADAL" clId="{A691282A-FF3B-402E-A6AB-15096A575D8F}" dt="2022-01-25T15:25:59.790" v="1668" actId="1076"/>
          <ac:spMkLst>
            <pc:docMk/>
            <pc:sldMk cId="3489549479" sldId="355"/>
            <ac:spMk id="26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30" creationId="{512890AD-04E7-40EB-AFB0-49029485D566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34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40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41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16:04.884" v="22" actId="478"/>
          <ac:spMkLst>
            <pc:docMk/>
            <pc:sldMk cId="3489549479" sldId="355"/>
            <ac:spMk id="42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43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16:01.030" v="21" actId="478"/>
          <ac:spMkLst>
            <pc:docMk/>
            <pc:sldMk cId="3489549479" sldId="355"/>
            <ac:spMk id="44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46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16:01.030" v="21" actId="478"/>
          <ac:spMkLst>
            <pc:docMk/>
            <pc:sldMk cId="3489549479" sldId="355"/>
            <ac:spMk id="47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16:01.030" v="21" actId="478"/>
          <ac:spMkLst>
            <pc:docMk/>
            <pc:sldMk cId="3489549479" sldId="355"/>
            <ac:spMk id="48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16:04.884" v="22" actId="478"/>
          <ac:spMkLst>
            <pc:docMk/>
            <pc:sldMk cId="3489549479" sldId="355"/>
            <ac:spMk id="49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44:00.085" v="853" actId="478"/>
          <ac:spMkLst>
            <pc:docMk/>
            <pc:sldMk cId="3489549479" sldId="355"/>
            <ac:spMk id="50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51" creationId="{00000000-0000-0000-0000-000000000000}"/>
          </ac:spMkLst>
        </pc:spChg>
        <pc:spChg chg="del">
          <ac:chgData name="Mira BOU FARAH" userId="059e14b4-203b-4b07-82a5-2d318ee452c8" providerId="ADAL" clId="{A691282A-FF3B-402E-A6AB-15096A575D8F}" dt="2022-01-25T13:44:00.085" v="853" actId="478"/>
          <ac:spMkLst>
            <pc:docMk/>
            <pc:sldMk cId="3489549479" sldId="355"/>
            <ac:spMk id="53" creationId="{00000000-0000-0000-0000-000000000000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54" creationId="{A90620FF-14C0-48FC-8008-EF31331B50B8}"/>
          </ac:spMkLst>
        </pc:spChg>
        <pc:spChg chg="mod">
          <ac:chgData name="Mira BOU FARAH" userId="059e14b4-203b-4b07-82a5-2d318ee452c8" providerId="ADAL" clId="{A691282A-FF3B-402E-A6AB-15096A575D8F}" dt="2022-01-25T15:25:59.790" v="1668" actId="1076"/>
          <ac:spMkLst>
            <pc:docMk/>
            <pc:sldMk cId="3489549479" sldId="355"/>
            <ac:spMk id="55" creationId="{00000000-0000-0000-0000-000000000000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56" creationId="{BCA7615A-0FAB-479D-9FC9-1F6034CEA833}"/>
          </ac:spMkLst>
        </pc:spChg>
        <pc:spChg chg="add del mod">
          <ac:chgData name="Mira BOU FARAH" userId="059e14b4-203b-4b07-82a5-2d318ee452c8" providerId="ADAL" clId="{A691282A-FF3B-402E-A6AB-15096A575D8F}" dt="2022-01-25T14:14:11.719" v="1060" actId="478"/>
          <ac:spMkLst>
            <pc:docMk/>
            <pc:sldMk cId="3489549479" sldId="355"/>
            <ac:spMk id="57" creationId="{E045634E-3C86-401C-ACD1-80C4434C29B0}"/>
          </ac:spMkLst>
        </pc:spChg>
        <pc:spChg chg="add del mod">
          <ac:chgData name="Mira BOU FARAH" userId="059e14b4-203b-4b07-82a5-2d318ee452c8" providerId="ADAL" clId="{A691282A-FF3B-402E-A6AB-15096A575D8F}" dt="2022-01-25T14:15:05.226" v="1063" actId="21"/>
          <ac:spMkLst>
            <pc:docMk/>
            <pc:sldMk cId="3489549479" sldId="355"/>
            <ac:spMk id="58" creationId="{38868A1A-15D4-4FF9-9D56-6028D2AC0E98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59" creationId="{D515ED9F-B516-43E0-9EE0-97E4871437F0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60" creationId="{3140D0CD-FE03-41F7-A177-D62CA04DB3A2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61" creationId="{B8C51A1C-02D1-44C9-8D4A-821345F97965}"/>
          </ac:spMkLst>
        </pc:spChg>
        <pc:spChg chg="add del mod">
          <ac:chgData name="Mira BOU FARAH" userId="059e14b4-203b-4b07-82a5-2d318ee452c8" providerId="ADAL" clId="{A691282A-FF3B-402E-A6AB-15096A575D8F}" dt="2022-01-25T13:56:07.610" v="1055" actId="478"/>
          <ac:spMkLst>
            <pc:docMk/>
            <pc:sldMk cId="3489549479" sldId="355"/>
            <ac:spMk id="62" creationId="{47C154DD-691B-4FB8-B922-D3B9714FF2A6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63" creationId="{2A310732-F392-43D3-8974-6F1C1F0D19FD}"/>
          </ac:spMkLst>
        </pc:spChg>
        <pc:spChg chg="add del mod">
          <ac:chgData name="Mira BOU FARAH" userId="059e14b4-203b-4b07-82a5-2d318ee452c8" providerId="ADAL" clId="{A691282A-FF3B-402E-A6AB-15096A575D8F}" dt="2022-01-25T14:09:30.050" v="1059" actId="478"/>
          <ac:spMkLst>
            <pc:docMk/>
            <pc:sldMk cId="3489549479" sldId="355"/>
            <ac:spMk id="64" creationId="{78450353-4FFF-4F3E-996E-4B0B6D688E92}"/>
          </ac:spMkLst>
        </pc:spChg>
        <pc:spChg chg="add del mod">
          <ac:chgData name="Mira BOU FARAH" userId="059e14b4-203b-4b07-82a5-2d318ee452c8" providerId="ADAL" clId="{A691282A-FF3B-402E-A6AB-15096A575D8F}" dt="2022-01-25T14:09:30.050" v="1059" actId="478"/>
          <ac:spMkLst>
            <pc:docMk/>
            <pc:sldMk cId="3489549479" sldId="355"/>
            <ac:spMk id="65" creationId="{BF02A968-CFCB-4206-B2C3-773A7E6ACBCE}"/>
          </ac:spMkLst>
        </pc:spChg>
        <pc:spChg chg="add mod">
          <ac:chgData name="Mira BOU FARAH" userId="059e14b4-203b-4b07-82a5-2d318ee452c8" providerId="ADAL" clId="{A691282A-FF3B-402E-A6AB-15096A575D8F}" dt="2022-01-25T14:25:28.339" v="1125" actId="20577"/>
          <ac:spMkLst>
            <pc:docMk/>
            <pc:sldMk cId="3489549479" sldId="355"/>
            <ac:spMk id="66" creationId="{12EE2F3F-1F73-4776-A4F0-85AFBBD0358F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67" creationId="{BDD5DC5C-5E9B-42BC-AF8E-94047EF1BBCC}"/>
          </ac:spMkLst>
        </pc:spChg>
        <pc:spChg chg="add del mod">
          <ac:chgData name="Mira BOU FARAH" userId="059e14b4-203b-4b07-82a5-2d318ee452c8" providerId="ADAL" clId="{A691282A-FF3B-402E-A6AB-15096A575D8F}" dt="2022-01-25T13:48:37.875" v="1040" actId="478"/>
          <ac:spMkLst>
            <pc:docMk/>
            <pc:sldMk cId="3489549479" sldId="355"/>
            <ac:spMk id="68" creationId="{ECE728BE-E5E4-45F9-B431-7E07BC990B7C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69" creationId="{F4117978-FAA3-4379-A2E7-FC0483ADEC0E}"/>
          </ac:spMkLst>
        </pc:spChg>
        <pc:spChg chg="add del mod">
          <ac:chgData name="Mira BOU FARAH" userId="059e14b4-203b-4b07-82a5-2d318ee452c8" providerId="ADAL" clId="{A691282A-FF3B-402E-A6AB-15096A575D8F}" dt="2022-01-25T15:25:52.672" v="1667" actId="478"/>
          <ac:spMkLst>
            <pc:docMk/>
            <pc:sldMk cId="3489549479" sldId="355"/>
            <ac:spMk id="70" creationId="{BC6731BF-0F3A-4AD7-A873-37F3E5249A36}"/>
          </ac:spMkLst>
        </pc:spChg>
        <pc:spChg chg="mod">
          <ac:chgData name="Mira BOU FARAH" userId="059e14b4-203b-4b07-82a5-2d318ee452c8" providerId="ADAL" clId="{A691282A-FF3B-402E-A6AB-15096A575D8F}" dt="2022-01-25T15:25:38.367" v="1665" actId="20577"/>
          <ac:spMkLst>
            <pc:docMk/>
            <pc:sldMk cId="3489549479" sldId="355"/>
            <ac:spMk id="92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96" creationId="{00000000-0000-0000-0000-000000000000}"/>
          </ac:spMkLst>
        </pc:spChg>
        <pc:spChg chg="del mod">
          <ac:chgData name="Mira BOU FARAH" userId="059e14b4-203b-4b07-82a5-2d318ee452c8" providerId="ADAL" clId="{A691282A-FF3B-402E-A6AB-15096A575D8F}" dt="2022-01-25T15:25:47.861" v="1666" actId="478"/>
          <ac:spMkLst>
            <pc:docMk/>
            <pc:sldMk cId="3489549479" sldId="355"/>
            <ac:spMk id="98" creationId="{00000000-0000-0000-0000-000000000000}"/>
          </ac:spMkLst>
        </pc:spChg>
        <pc:graphicFrameChg chg="mod modGraphic">
          <ac:chgData name="Mira BOU FARAH" userId="059e14b4-203b-4b07-82a5-2d318ee452c8" providerId="ADAL" clId="{A691282A-FF3B-402E-A6AB-15096A575D8F}" dt="2022-01-25T15:25:59.790" v="1668" actId="1076"/>
          <ac:graphicFrameMkLst>
            <pc:docMk/>
            <pc:sldMk cId="3489549479" sldId="355"/>
            <ac:graphicFrameMk id="27" creationId="{00000000-0000-0000-0000-000000000000}"/>
          </ac:graphicFrameMkLst>
        </pc:graphicFrameChg>
        <pc:graphicFrameChg chg="del">
          <ac:chgData name="Mira BOU FARAH" userId="059e14b4-203b-4b07-82a5-2d318ee452c8" providerId="ADAL" clId="{A691282A-FF3B-402E-A6AB-15096A575D8F}" dt="2022-01-25T13:16:01.030" v="21" actId="478"/>
          <ac:graphicFrameMkLst>
            <pc:docMk/>
            <pc:sldMk cId="3489549479" sldId="355"/>
            <ac:graphicFrameMk id="28" creationId="{00000000-0000-0000-0000-000000000000}"/>
          </ac:graphicFrameMkLst>
        </pc:graphicFrameChg>
        <pc:graphicFrameChg chg="del">
          <ac:chgData name="Mira BOU FARAH" userId="059e14b4-203b-4b07-82a5-2d318ee452c8" providerId="ADAL" clId="{A691282A-FF3B-402E-A6AB-15096A575D8F}" dt="2022-01-25T13:16:04.884" v="22" actId="478"/>
          <ac:graphicFrameMkLst>
            <pc:docMk/>
            <pc:sldMk cId="3489549479" sldId="355"/>
            <ac:graphicFrameMk id="29" creationId="{00000000-0000-0000-0000-000000000000}"/>
          </ac:graphicFrameMkLst>
        </pc:graphicFrameChg>
        <pc:graphicFrameChg chg="del">
          <ac:chgData name="Mira BOU FARAH" userId="059e14b4-203b-4b07-82a5-2d318ee452c8" providerId="ADAL" clId="{A691282A-FF3B-402E-A6AB-15096A575D8F}" dt="2022-01-25T13:16:01.030" v="21" actId="478"/>
          <ac:graphicFrameMkLst>
            <pc:docMk/>
            <pc:sldMk cId="3489549479" sldId="355"/>
            <ac:graphicFrameMk id="30" creationId="{00000000-0000-0000-0000-000000000000}"/>
          </ac:graphicFrameMkLst>
        </pc:graphicFrameChg>
        <pc:graphicFrameChg chg="del">
          <ac:chgData name="Mira BOU FARAH" userId="059e14b4-203b-4b07-82a5-2d318ee452c8" providerId="ADAL" clId="{A691282A-FF3B-402E-A6AB-15096A575D8F}" dt="2022-01-25T13:16:04.884" v="22" actId="478"/>
          <ac:graphicFrameMkLst>
            <pc:docMk/>
            <pc:sldMk cId="3489549479" sldId="355"/>
            <ac:graphicFrameMk id="31" creationId="{00000000-0000-0000-0000-000000000000}"/>
          </ac:graphicFrameMkLst>
        </pc:graphicFrameChg>
        <pc:picChg chg="mod">
          <ac:chgData name="Mira BOU FARAH" userId="059e14b4-203b-4b07-82a5-2d318ee452c8" providerId="ADAL" clId="{A691282A-FF3B-402E-A6AB-15096A575D8F}" dt="2022-01-25T15:25:59.790" v="1668" actId="1076"/>
          <ac:picMkLst>
            <pc:docMk/>
            <pc:sldMk cId="3489549479" sldId="355"/>
            <ac:picMk id="32" creationId="{00000000-0000-0000-0000-000000000000}"/>
          </ac:picMkLst>
        </pc:picChg>
        <pc:picChg chg="del">
          <ac:chgData name="Mira BOU FARAH" userId="059e14b4-203b-4b07-82a5-2d318ee452c8" providerId="ADAL" clId="{A691282A-FF3B-402E-A6AB-15096A575D8F}" dt="2022-01-25T13:16:01.030" v="21" actId="478"/>
          <ac:picMkLst>
            <pc:docMk/>
            <pc:sldMk cId="3489549479" sldId="355"/>
            <ac:picMk id="33" creationId="{00000000-0000-0000-0000-000000000000}"/>
          </ac:picMkLst>
        </pc:picChg>
        <pc:picChg chg="del">
          <ac:chgData name="Mira BOU FARAH" userId="059e14b4-203b-4b07-82a5-2d318ee452c8" providerId="ADAL" clId="{A691282A-FF3B-402E-A6AB-15096A575D8F}" dt="2022-01-25T13:16:01.030" v="21" actId="478"/>
          <ac:picMkLst>
            <pc:docMk/>
            <pc:sldMk cId="3489549479" sldId="355"/>
            <ac:picMk id="35" creationId="{00000000-0000-0000-0000-000000000000}"/>
          </ac:picMkLst>
        </pc:picChg>
        <pc:picChg chg="del">
          <ac:chgData name="Mira BOU FARAH" userId="059e14b4-203b-4b07-82a5-2d318ee452c8" providerId="ADAL" clId="{A691282A-FF3B-402E-A6AB-15096A575D8F}" dt="2022-01-25T13:16:28.156" v="31" actId="478"/>
          <ac:picMkLst>
            <pc:docMk/>
            <pc:sldMk cId="3489549479" sldId="355"/>
            <ac:picMk id="36" creationId="{00000000-0000-0000-0000-000000000000}"/>
          </ac:picMkLst>
        </pc:picChg>
        <pc:picChg chg="del">
          <ac:chgData name="Mira BOU FARAH" userId="059e14b4-203b-4b07-82a5-2d318ee452c8" providerId="ADAL" clId="{A691282A-FF3B-402E-A6AB-15096A575D8F}" dt="2022-01-25T13:16:01.030" v="21" actId="478"/>
          <ac:picMkLst>
            <pc:docMk/>
            <pc:sldMk cId="3489549479" sldId="355"/>
            <ac:picMk id="37" creationId="{00000000-0000-0000-0000-000000000000}"/>
          </ac:picMkLst>
        </pc:picChg>
        <pc:picChg chg="del">
          <ac:chgData name="Mira BOU FARAH" userId="059e14b4-203b-4b07-82a5-2d318ee452c8" providerId="ADAL" clId="{A691282A-FF3B-402E-A6AB-15096A575D8F}" dt="2022-01-25T13:16:01.030" v="21" actId="478"/>
          <ac:picMkLst>
            <pc:docMk/>
            <pc:sldMk cId="3489549479" sldId="355"/>
            <ac:picMk id="38" creationId="{00000000-0000-0000-0000-000000000000}"/>
          </ac:picMkLst>
        </pc:picChg>
        <pc:picChg chg="mod">
          <ac:chgData name="Mira BOU FARAH" userId="059e14b4-203b-4b07-82a5-2d318ee452c8" providerId="ADAL" clId="{A691282A-FF3B-402E-A6AB-15096A575D8F}" dt="2022-01-25T15:25:59.790" v="1668" actId="1076"/>
          <ac:picMkLst>
            <pc:docMk/>
            <pc:sldMk cId="3489549479" sldId="355"/>
            <ac:picMk id="39" creationId="{00000000-0000-0000-0000-000000000000}"/>
          </ac:picMkLst>
        </pc:picChg>
        <pc:picChg chg="del mod">
          <ac:chgData name="Mira BOU FARAH" userId="059e14b4-203b-4b07-82a5-2d318ee452c8" providerId="ADAL" clId="{A691282A-FF3B-402E-A6AB-15096A575D8F}" dt="2022-01-25T15:25:47.861" v="1666" actId="478"/>
          <ac:picMkLst>
            <pc:docMk/>
            <pc:sldMk cId="3489549479" sldId="355"/>
            <ac:picMk id="45" creationId="{00000000-0000-0000-0000-000000000000}"/>
          </ac:picMkLst>
        </pc:picChg>
        <pc:picChg chg="del">
          <ac:chgData name="Mira BOU FARAH" userId="059e14b4-203b-4b07-82a5-2d318ee452c8" providerId="ADAL" clId="{A691282A-FF3B-402E-A6AB-15096A575D8F}" dt="2022-01-25T13:44:00.085" v="853" actId="478"/>
          <ac:picMkLst>
            <pc:docMk/>
            <pc:sldMk cId="3489549479" sldId="355"/>
            <ac:picMk id="52" creationId="{00000000-0000-0000-0000-000000000000}"/>
          </ac:picMkLst>
        </pc:picChg>
      </pc:sldChg>
      <pc:sldChg chg="add del">
        <pc:chgData name="Mira BOU FARAH" userId="059e14b4-203b-4b07-82a5-2d318ee452c8" providerId="ADAL" clId="{A691282A-FF3B-402E-A6AB-15096A575D8F}" dt="2022-01-25T14:39:53.503" v="1278"/>
        <pc:sldMkLst>
          <pc:docMk/>
          <pc:sldMk cId="1667264619" sldId="375"/>
        </pc:sldMkLst>
      </pc:sldChg>
      <pc:sldChg chg="add del modNotesTx">
        <pc:chgData name="Mira BOU FARAH" userId="059e14b4-203b-4b07-82a5-2d318ee452c8" providerId="ADAL" clId="{A691282A-FF3B-402E-A6AB-15096A575D8F}" dt="2022-01-25T14:42:05.352" v="1323" actId="47"/>
        <pc:sldMkLst>
          <pc:docMk/>
          <pc:sldMk cId="2357254236" sldId="375"/>
        </pc:sldMkLst>
      </pc:sldChg>
      <pc:sldChg chg="addSp modSp new del mod">
        <pc:chgData name="Mira BOU FARAH" userId="059e14b4-203b-4b07-82a5-2d318ee452c8" providerId="ADAL" clId="{A691282A-FF3B-402E-A6AB-15096A575D8F}" dt="2022-01-25T13:42:32.695" v="671" actId="47"/>
        <pc:sldMkLst>
          <pc:docMk/>
          <pc:sldMk cId="3644713754" sldId="375"/>
        </pc:sldMkLst>
        <pc:spChg chg="add mod">
          <ac:chgData name="Mira BOU FARAH" userId="059e14b4-203b-4b07-82a5-2d318ee452c8" providerId="ADAL" clId="{A691282A-FF3B-402E-A6AB-15096A575D8F}" dt="2022-01-25T13:12:36.267" v="19" actId="20577"/>
          <ac:spMkLst>
            <pc:docMk/>
            <pc:sldMk cId="3644713754" sldId="375"/>
            <ac:spMk id="2" creationId="{B0C337CD-A4DA-4F2F-A65C-4B54AFD7243B}"/>
          </ac:spMkLst>
        </pc:spChg>
      </pc:sldChg>
      <pc:sldChg chg="addSp delSp modSp add del mod modNotesTx">
        <pc:chgData name="Mira BOU FARAH" userId="059e14b4-203b-4b07-82a5-2d318ee452c8" providerId="ADAL" clId="{A691282A-FF3B-402E-A6AB-15096A575D8F}" dt="2022-01-25T15:48:01.547" v="1736" actId="20577"/>
        <pc:sldMkLst>
          <pc:docMk/>
          <pc:sldMk cId="3652366777" sldId="375"/>
        </pc:sldMkLst>
        <pc:spChg chg="mod">
          <ac:chgData name="Mira BOU FARAH" userId="059e14b4-203b-4b07-82a5-2d318ee452c8" providerId="ADAL" clId="{A691282A-FF3B-402E-A6AB-15096A575D8F}" dt="2022-01-25T15:48:01.547" v="1736" actId="20577"/>
          <ac:spMkLst>
            <pc:docMk/>
            <pc:sldMk cId="3652366777" sldId="375"/>
            <ac:spMk id="2" creationId="{00000000-0000-0000-0000-000000000000}"/>
          </ac:spMkLst>
        </pc:spChg>
        <pc:spChg chg="mod">
          <ac:chgData name="Mira BOU FARAH" userId="059e14b4-203b-4b07-82a5-2d318ee452c8" providerId="ADAL" clId="{A691282A-FF3B-402E-A6AB-15096A575D8F}" dt="2022-01-25T15:00:29.897" v="1614" actId="14100"/>
          <ac:spMkLst>
            <pc:docMk/>
            <pc:sldMk cId="3652366777" sldId="375"/>
            <ac:spMk id="3" creationId="{67D523B3-74A4-4477-894A-C6D798A7766C}"/>
          </ac:spMkLst>
        </pc:spChg>
        <pc:spChg chg="add mod">
          <ac:chgData name="Mira BOU FARAH" userId="059e14b4-203b-4b07-82a5-2d318ee452c8" providerId="ADAL" clId="{A691282A-FF3B-402E-A6AB-15096A575D8F}" dt="2022-01-25T15:46:34.519" v="1725" actId="1036"/>
          <ac:spMkLst>
            <pc:docMk/>
            <pc:sldMk cId="3652366777" sldId="375"/>
            <ac:spMk id="30" creationId="{32841C6C-1E73-4DBA-8860-08A0C189BB64}"/>
          </ac:spMkLst>
        </pc:spChg>
        <pc:spChg chg="add mod">
          <ac:chgData name="Mira BOU FARAH" userId="059e14b4-203b-4b07-82a5-2d318ee452c8" providerId="ADAL" clId="{A691282A-FF3B-402E-A6AB-15096A575D8F}" dt="2022-01-25T14:59:00.561" v="1597" actId="1036"/>
          <ac:spMkLst>
            <pc:docMk/>
            <pc:sldMk cId="3652366777" sldId="375"/>
            <ac:spMk id="31" creationId="{98517A22-8EFA-42FA-A37C-F2A01B78089F}"/>
          </ac:spMkLst>
        </pc:spChg>
        <pc:spChg chg="add mod">
          <ac:chgData name="Mira BOU FARAH" userId="059e14b4-203b-4b07-82a5-2d318ee452c8" providerId="ADAL" clId="{A691282A-FF3B-402E-A6AB-15096A575D8F}" dt="2022-01-25T15:44:32.978" v="1715" actId="1037"/>
          <ac:spMkLst>
            <pc:docMk/>
            <pc:sldMk cId="3652366777" sldId="375"/>
            <ac:spMk id="33" creationId="{7B78BEF1-A7FB-4F1D-9E06-BA0308EBC46C}"/>
          </ac:spMkLst>
        </pc:spChg>
        <pc:spChg chg="add mod">
          <ac:chgData name="Mira BOU FARAH" userId="059e14b4-203b-4b07-82a5-2d318ee452c8" providerId="ADAL" clId="{A691282A-FF3B-402E-A6AB-15096A575D8F}" dt="2022-01-25T15:02:26.851" v="1636" actId="1036"/>
          <ac:spMkLst>
            <pc:docMk/>
            <pc:sldMk cId="3652366777" sldId="375"/>
            <ac:spMk id="35" creationId="{A953E9CC-0F5A-4949-B604-61F84BFA0C80}"/>
          </ac:spMkLst>
        </pc:spChg>
        <pc:spChg chg="del mod">
          <ac:chgData name="Mira BOU FARAH" userId="059e14b4-203b-4b07-82a5-2d318ee452c8" providerId="ADAL" clId="{A691282A-FF3B-402E-A6AB-15096A575D8F}" dt="2022-01-25T15:46:28.767" v="1716" actId="478"/>
          <ac:spMkLst>
            <pc:docMk/>
            <pc:sldMk cId="3652366777" sldId="375"/>
            <ac:spMk id="36" creationId="{36DA1E14-A43F-4CAC-ACFF-84A17683C942}"/>
          </ac:spMkLst>
        </pc:spChg>
        <pc:spChg chg="del">
          <ac:chgData name="Mira BOU FARAH" userId="059e14b4-203b-4b07-82a5-2d318ee452c8" providerId="ADAL" clId="{A691282A-FF3B-402E-A6AB-15096A575D8F}" dt="2022-01-25T14:58:54.644" v="1581" actId="478"/>
          <ac:spMkLst>
            <pc:docMk/>
            <pc:sldMk cId="3652366777" sldId="375"/>
            <ac:spMk id="66" creationId="{12EE2F3F-1F73-4776-A4F0-85AFBBD0358F}"/>
          </ac:spMkLst>
        </pc:spChg>
      </pc:sldChg>
      <pc:sldChg chg="add del">
        <pc:chgData name="Mira BOU FARAH" userId="059e14b4-203b-4b07-82a5-2d318ee452c8" providerId="ADAL" clId="{A691282A-FF3B-402E-A6AB-15096A575D8F}" dt="2022-01-25T14:57:57.455" v="1525"/>
        <pc:sldMkLst>
          <pc:docMk/>
          <pc:sldMk cId="3653227958" sldId="375"/>
        </pc:sldMkLst>
      </pc:sldChg>
      <pc:sldChg chg="add del">
        <pc:chgData name="Mira BOU FARAH" userId="059e14b4-203b-4b07-82a5-2d318ee452c8" providerId="ADAL" clId="{A691282A-FF3B-402E-A6AB-15096A575D8F}" dt="2022-01-25T15:25:30.283" v="1640"/>
        <pc:sldMkLst>
          <pc:docMk/>
          <pc:sldMk cId="2313853318" sldId="376"/>
        </pc:sldMkLst>
      </pc:sldChg>
      <pc:sldChg chg="addSp modSp add mod">
        <pc:chgData name="Mira BOU FARAH" userId="059e14b4-203b-4b07-82a5-2d318ee452c8" providerId="ADAL" clId="{A691282A-FF3B-402E-A6AB-15096A575D8F}" dt="2022-01-25T15:43:14.192" v="1714" actId="1035"/>
        <pc:sldMkLst>
          <pc:docMk/>
          <pc:sldMk cId="3640636292" sldId="376"/>
        </pc:sldMkLst>
        <pc:spChg chg="mod">
          <ac:chgData name="Mira BOU FARAH" userId="059e14b4-203b-4b07-82a5-2d318ee452c8" providerId="ADAL" clId="{A691282A-FF3B-402E-A6AB-15096A575D8F}" dt="2022-01-25T15:43:14.192" v="1714" actId="1035"/>
          <ac:spMkLst>
            <pc:docMk/>
            <pc:sldMk cId="3640636292" sldId="376"/>
            <ac:spMk id="30" creationId="{512890AD-04E7-40EB-AFB0-49029485D566}"/>
          </ac:spMkLst>
        </pc:spChg>
        <pc:spChg chg="add mod">
          <ac:chgData name="Mira BOU FARAH" userId="059e14b4-203b-4b07-82a5-2d318ee452c8" providerId="ADAL" clId="{A691282A-FF3B-402E-A6AB-15096A575D8F}" dt="2022-01-25T15:41:29.198" v="1695" actId="1036"/>
          <ac:spMkLst>
            <pc:docMk/>
            <pc:sldMk cId="3640636292" sldId="376"/>
            <ac:spMk id="31" creationId="{0470892F-284F-4E86-8F21-F03C5A6E6ABA}"/>
          </ac:spMkLst>
        </pc:spChg>
        <pc:spChg chg="add mod">
          <ac:chgData name="Mira BOU FARAH" userId="059e14b4-203b-4b07-82a5-2d318ee452c8" providerId="ADAL" clId="{A691282A-FF3B-402E-A6AB-15096A575D8F}" dt="2022-01-25T15:42:16.906" v="1706" actId="1035"/>
          <ac:spMkLst>
            <pc:docMk/>
            <pc:sldMk cId="3640636292" sldId="376"/>
            <ac:spMk id="33" creationId="{71E0DE13-DF83-4B14-9D08-90BC738D4C38}"/>
          </ac:spMkLst>
        </pc:spChg>
      </pc:sldChg>
    </pc:docChg>
  </pc:docChgLst>
  <pc:docChgLst>
    <pc:chgData name="Antoine BOUTIN" userId="416c0baf-6e2e-4397-af39-ed3df1a813ab" providerId="ADAL" clId="{79000A66-7155-4822-AB32-E00F517591EE}"/>
    <pc:docChg chg="undo redo custSel addSld delSld modSld sldOrd modMainMaster">
      <pc:chgData name="Antoine BOUTIN" userId="416c0baf-6e2e-4397-af39-ed3df1a813ab" providerId="ADAL" clId="{79000A66-7155-4822-AB32-E00F517591EE}" dt="2022-01-25T15:34:01.931" v="1118" actId="1076"/>
      <pc:docMkLst>
        <pc:docMk/>
      </pc:docMkLst>
      <pc:sldChg chg="addSp delSp modSp mod">
        <pc:chgData name="Antoine BOUTIN" userId="416c0baf-6e2e-4397-af39-ed3df1a813ab" providerId="ADAL" clId="{79000A66-7155-4822-AB32-E00F517591EE}" dt="2022-01-18T16:08:56.891" v="742" actId="478"/>
        <pc:sldMkLst>
          <pc:docMk/>
          <pc:sldMk cId="2753100847" sldId="268"/>
        </pc:sldMkLst>
        <pc:spChg chg="mod">
          <ac:chgData name="Antoine BOUTIN" userId="416c0baf-6e2e-4397-af39-ed3df1a813ab" providerId="ADAL" clId="{79000A66-7155-4822-AB32-E00F517591EE}" dt="2022-01-07T16:00:26.257" v="448" actId="6549"/>
          <ac:spMkLst>
            <pc:docMk/>
            <pc:sldMk cId="2753100847" sldId="268"/>
            <ac:spMk id="2" creationId="{00000000-0000-0000-0000-000000000000}"/>
          </ac:spMkLst>
        </pc:spChg>
        <pc:spChg chg="del mod">
          <ac:chgData name="Antoine BOUTIN" userId="416c0baf-6e2e-4397-af39-ed3df1a813ab" providerId="ADAL" clId="{79000A66-7155-4822-AB32-E00F517591EE}" dt="2022-01-18T16:08:28.701" v="724" actId="478"/>
          <ac:spMkLst>
            <pc:docMk/>
            <pc:sldMk cId="2753100847" sldId="268"/>
            <ac:spMk id="3" creationId="{00000000-0000-0000-0000-000000000000}"/>
          </ac:spMkLst>
        </pc:spChg>
        <pc:spChg chg="add mod">
          <ac:chgData name="Antoine BOUTIN" userId="416c0baf-6e2e-4397-af39-ed3df1a813ab" providerId="ADAL" clId="{79000A66-7155-4822-AB32-E00F517591EE}" dt="2022-01-18T16:08:54.571" v="741"/>
          <ac:spMkLst>
            <pc:docMk/>
            <pc:sldMk cId="2753100847" sldId="268"/>
            <ac:spMk id="6" creationId="{32A99C79-DBC1-4CF5-9181-6A65FCD2538D}"/>
          </ac:spMkLst>
        </pc:spChg>
        <pc:spChg chg="add del mod">
          <ac:chgData name="Antoine BOUTIN" userId="416c0baf-6e2e-4397-af39-ed3df1a813ab" providerId="ADAL" clId="{79000A66-7155-4822-AB32-E00F517591EE}" dt="2022-01-18T16:08:56.891" v="742" actId="478"/>
          <ac:spMkLst>
            <pc:docMk/>
            <pc:sldMk cId="2753100847" sldId="268"/>
            <ac:spMk id="7" creationId="{56E27BB6-7FD3-4884-A5EF-2F85C7AF6D77}"/>
          </ac:spMkLst>
        </pc:spChg>
      </pc:sldChg>
      <pc:sldChg chg="modSp del mod">
        <pc:chgData name="Antoine BOUTIN" userId="416c0baf-6e2e-4397-af39-ed3df1a813ab" providerId="ADAL" clId="{79000A66-7155-4822-AB32-E00F517591EE}" dt="2022-01-18T16:09:47.644" v="752" actId="47"/>
        <pc:sldMkLst>
          <pc:docMk/>
          <pc:sldMk cId="980829561" sldId="345"/>
        </pc:sldMkLst>
        <pc:spChg chg="mod">
          <ac:chgData name="Antoine BOUTIN" userId="416c0baf-6e2e-4397-af39-ed3df1a813ab" providerId="ADAL" clId="{79000A66-7155-4822-AB32-E00F517591EE}" dt="2022-01-07T15:43:24.334" v="141" actId="255"/>
          <ac:spMkLst>
            <pc:docMk/>
            <pc:sldMk cId="980829561" sldId="345"/>
            <ac:spMk id="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43:17.921" v="140" actId="14100"/>
          <ac:spMkLst>
            <pc:docMk/>
            <pc:sldMk cId="980829561" sldId="345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4:37.124" v="511" actId="6549"/>
          <ac:spMkLst>
            <pc:docMk/>
            <pc:sldMk cId="980829561" sldId="345"/>
            <ac:spMk id="41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4:39.495" v="512" actId="1035"/>
          <ac:spMkLst>
            <pc:docMk/>
            <pc:sldMk cId="980829561" sldId="345"/>
            <ac:spMk id="44" creationId="{00000000-0000-0000-0000-000000000000}"/>
          </ac:spMkLst>
        </pc:spChg>
      </pc:sldChg>
      <pc:sldChg chg="addSp delSp modSp del mod">
        <pc:chgData name="Antoine BOUTIN" userId="416c0baf-6e2e-4397-af39-ed3df1a813ab" providerId="ADAL" clId="{79000A66-7155-4822-AB32-E00F517591EE}" dt="2022-01-18T16:09:49.213" v="753" actId="47"/>
        <pc:sldMkLst>
          <pc:docMk/>
          <pc:sldMk cId="2830120214" sldId="350"/>
        </pc:sldMkLst>
        <pc:spChg chg="mod">
          <ac:chgData name="Antoine BOUTIN" userId="416c0baf-6e2e-4397-af39-ed3df1a813ab" providerId="ADAL" clId="{79000A66-7155-4822-AB32-E00F517591EE}" dt="2022-01-10T17:12:10.022" v="560" actId="1038"/>
          <ac:spMkLst>
            <pc:docMk/>
            <pc:sldMk cId="2830120214" sldId="350"/>
            <ac:spMk id="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42:44.634" v="137" actId="14100"/>
          <ac:spMkLst>
            <pc:docMk/>
            <pc:sldMk cId="2830120214" sldId="350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12:10.022" v="560" actId="1038"/>
          <ac:spMkLst>
            <pc:docMk/>
            <pc:sldMk cId="2830120214" sldId="350"/>
            <ac:spMk id="4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12:10.022" v="560" actId="1038"/>
          <ac:spMkLst>
            <pc:docMk/>
            <pc:sldMk cId="2830120214" sldId="350"/>
            <ac:spMk id="5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12:10.022" v="560" actId="1038"/>
          <ac:spMkLst>
            <pc:docMk/>
            <pc:sldMk cId="2830120214" sldId="350"/>
            <ac:spMk id="25" creationId="{00000000-0000-0000-0000-000000000000}"/>
          </ac:spMkLst>
        </pc:spChg>
        <pc:spChg chg="add mod">
          <ac:chgData name="Antoine BOUTIN" userId="416c0baf-6e2e-4397-af39-ed3df1a813ab" providerId="ADAL" clId="{79000A66-7155-4822-AB32-E00F517591EE}" dt="2022-01-07T15:49:50.469" v="309" actId="14100"/>
          <ac:spMkLst>
            <pc:docMk/>
            <pc:sldMk cId="2830120214" sldId="350"/>
            <ac:spMk id="26" creationId="{3256C6AD-F5AF-4C86-A154-CE866C52FE8C}"/>
          </ac:spMkLst>
        </pc:spChg>
        <pc:spChg chg="mod">
          <ac:chgData name="Antoine BOUTIN" userId="416c0baf-6e2e-4397-af39-ed3df1a813ab" providerId="ADAL" clId="{79000A66-7155-4822-AB32-E00F517591EE}" dt="2022-01-07T15:39:01.908" v="100" actId="255"/>
          <ac:spMkLst>
            <pc:docMk/>
            <pc:sldMk cId="2830120214" sldId="350"/>
            <ac:spMk id="3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42:53.366" v="138" actId="255"/>
          <ac:spMkLst>
            <pc:docMk/>
            <pc:sldMk cId="2830120214" sldId="350"/>
            <ac:spMk id="35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4:50.627" v="517" actId="1035"/>
          <ac:spMkLst>
            <pc:docMk/>
            <pc:sldMk cId="2830120214" sldId="350"/>
            <ac:spMk id="41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50:05.228" v="311" actId="14100"/>
          <ac:spMkLst>
            <pc:docMk/>
            <pc:sldMk cId="2830120214" sldId="350"/>
            <ac:spMk id="46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39:18.370" v="104" actId="1038"/>
          <ac:spMkLst>
            <pc:docMk/>
            <pc:sldMk cId="2830120214" sldId="350"/>
            <ac:spMk id="48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07T15:50:00.345" v="310" actId="478"/>
          <ac:spMkLst>
            <pc:docMk/>
            <pc:sldMk cId="2830120214" sldId="350"/>
            <ac:spMk id="56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07T15:40:37.358" v="108" actId="478"/>
          <ac:spMkLst>
            <pc:docMk/>
            <pc:sldMk cId="2830120214" sldId="350"/>
            <ac:spMk id="57" creationId="{00000000-0000-0000-0000-000000000000}"/>
          </ac:spMkLst>
        </pc:spChg>
        <pc:spChg chg="del mod">
          <ac:chgData name="Antoine BOUTIN" userId="416c0baf-6e2e-4397-af39-ed3df1a813ab" providerId="ADAL" clId="{79000A66-7155-4822-AB32-E00F517591EE}" dt="2022-01-07T15:40:28.445" v="106" actId="478"/>
          <ac:spMkLst>
            <pc:docMk/>
            <pc:sldMk cId="2830120214" sldId="350"/>
            <ac:spMk id="58" creationId="{00000000-0000-0000-0000-000000000000}"/>
          </ac:spMkLst>
        </pc:spChg>
        <pc:grpChg chg="mod">
          <ac:chgData name="Antoine BOUTIN" userId="416c0baf-6e2e-4397-af39-ed3df1a813ab" providerId="ADAL" clId="{79000A66-7155-4822-AB32-E00F517591EE}" dt="2022-01-10T17:12:10.022" v="560" actId="1038"/>
          <ac:grpSpMkLst>
            <pc:docMk/>
            <pc:sldMk cId="2830120214" sldId="350"/>
            <ac:grpSpMk id="21" creationId="{00000000-0000-0000-0000-000000000000}"/>
          </ac:grpSpMkLst>
        </pc:grpChg>
      </pc:sldChg>
      <pc:sldChg chg="modSp mod">
        <pc:chgData name="Antoine BOUTIN" userId="416c0baf-6e2e-4397-af39-ed3df1a813ab" providerId="ADAL" clId="{79000A66-7155-4822-AB32-E00F517591EE}" dt="2022-01-14T08:08:09.077" v="718" actId="20577"/>
        <pc:sldMkLst>
          <pc:docMk/>
          <pc:sldMk cId="252080873" sldId="351"/>
        </pc:sldMkLst>
        <pc:spChg chg="mod">
          <ac:chgData name="Antoine BOUTIN" userId="416c0baf-6e2e-4397-af39-ed3df1a813ab" providerId="ADAL" clId="{79000A66-7155-4822-AB32-E00F517591EE}" dt="2022-01-14T08:08:09.077" v="718" actId="20577"/>
          <ac:spMkLst>
            <pc:docMk/>
            <pc:sldMk cId="252080873" sldId="351"/>
            <ac:spMk id="7" creationId="{00000000-0000-0000-0000-000000000000}"/>
          </ac:spMkLst>
        </pc:spChg>
      </pc:sldChg>
      <pc:sldChg chg="modSp del mod">
        <pc:chgData name="Antoine BOUTIN" userId="416c0baf-6e2e-4397-af39-ed3df1a813ab" providerId="ADAL" clId="{79000A66-7155-4822-AB32-E00F517591EE}" dt="2022-01-18T16:09:39.198" v="745" actId="47"/>
        <pc:sldMkLst>
          <pc:docMk/>
          <pc:sldMk cId="1804209031" sldId="353"/>
        </pc:sldMkLst>
        <pc:spChg chg="mod">
          <ac:chgData name="Antoine BOUTIN" userId="416c0baf-6e2e-4397-af39-ed3df1a813ab" providerId="ADAL" clId="{79000A66-7155-4822-AB32-E00F517591EE}" dt="2022-01-10T17:02:07.824" v="488" actId="14100"/>
          <ac:spMkLst>
            <pc:docMk/>
            <pc:sldMk cId="1804209031" sldId="353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8:24.486" v="527" actId="12"/>
          <ac:spMkLst>
            <pc:docMk/>
            <pc:sldMk cId="1804209031" sldId="353"/>
            <ac:spMk id="10" creationId="{00000000-0000-0000-0000-000000000000}"/>
          </ac:spMkLst>
        </pc:spChg>
      </pc:sldChg>
      <pc:sldChg chg="addSp delSp modSp del mod">
        <pc:chgData name="Antoine BOUTIN" userId="416c0baf-6e2e-4397-af39-ed3df1a813ab" providerId="ADAL" clId="{79000A66-7155-4822-AB32-E00F517591EE}" dt="2022-01-18T16:09:39.516" v="746" actId="47"/>
        <pc:sldMkLst>
          <pc:docMk/>
          <pc:sldMk cId="681418446" sldId="354"/>
        </pc:sldMkLst>
        <pc:spChg chg="mod">
          <ac:chgData name="Antoine BOUTIN" userId="416c0baf-6e2e-4397-af39-ed3df1a813ab" providerId="ADAL" clId="{79000A66-7155-4822-AB32-E00F517591EE}" dt="2022-01-10T17:06:39.749" v="521" actId="208"/>
          <ac:spMkLst>
            <pc:docMk/>
            <pc:sldMk cId="681418446" sldId="354"/>
            <ac:spMk id="39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28:16.024" v="14" actId="14100"/>
          <ac:spMkLst>
            <pc:docMk/>
            <pc:sldMk cId="681418446" sldId="354"/>
            <ac:spMk id="48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28:16.024" v="14" actId="14100"/>
          <ac:spMkLst>
            <pc:docMk/>
            <pc:sldMk cId="681418446" sldId="354"/>
            <ac:spMk id="51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6:28.086" v="520" actId="207"/>
          <ac:spMkLst>
            <pc:docMk/>
            <pc:sldMk cId="681418446" sldId="354"/>
            <ac:spMk id="54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2:36.590" v="491" actId="403"/>
          <ac:spMkLst>
            <pc:docMk/>
            <pc:sldMk cId="681418446" sldId="354"/>
            <ac:spMk id="58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10T16:59:57.719" v="457" actId="14100"/>
          <ac:spMkLst>
            <pc:docMk/>
            <pc:sldMk cId="681418446" sldId="354"/>
            <ac:spMk id="61" creationId="{00000000-0000-0000-0000-000000000000}"/>
          </ac:spMkLst>
        </pc:spChg>
        <pc:spChg chg="add del">
          <ac:chgData name="Antoine BOUTIN" userId="416c0baf-6e2e-4397-af39-ed3df1a813ab" providerId="ADAL" clId="{79000A66-7155-4822-AB32-E00F517591EE}" dt="2022-01-07T15:28:25.401" v="24" actId="478"/>
          <ac:spMkLst>
            <pc:docMk/>
            <pc:sldMk cId="681418446" sldId="354"/>
            <ac:spMk id="62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10T16:59:52.882" v="456" actId="14100"/>
          <ac:spMkLst>
            <pc:docMk/>
            <pc:sldMk cId="681418446" sldId="354"/>
            <ac:spMk id="63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10T17:07:55.081" v="523" actId="404"/>
          <ac:spMkLst>
            <pc:docMk/>
            <pc:sldMk cId="681418446" sldId="354"/>
            <ac:spMk id="64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65" creationId="{2B9EA71B-34D0-4CE1-A82D-90004815C683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0" creationId="{B54E15F8-70D7-489E-AFCC-E55E8F04EC9A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1" creationId="{E1686FCD-1AAB-425C-BB2D-1C7664C19626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2" creationId="{1A8B2176-8D67-4635-A3A4-3C3B9307A896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3" creationId="{45D43B20-D3FD-4E01-B823-758FC5006911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4" creationId="{D4BC9A69-CA2D-4506-A627-A827B563AD56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5" creationId="{97120B35-9EDD-4ECD-A89B-2B0D149545B2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6" creationId="{F51C84F0-35BE-4A2B-917C-F3D98F120223}"/>
          </ac:spMkLst>
        </pc:spChg>
        <pc:spChg chg="add del mod">
          <ac:chgData name="Antoine BOUTIN" userId="416c0baf-6e2e-4397-af39-ed3df1a813ab" providerId="ADAL" clId="{79000A66-7155-4822-AB32-E00F517591EE}" dt="2022-01-07T15:28:18.215" v="20"/>
          <ac:spMkLst>
            <pc:docMk/>
            <pc:sldMk cId="681418446" sldId="354"/>
            <ac:spMk id="77" creationId="{EE1394CA-8E6C-428E-9DE7-E3DDCD917593}"/>
          </ac:spMkLst>
        </pc:spChg>
        <pc:spChg chg="mod">
          <ac:chgData name="Antoine BOUTIN" userId="416c0baf-6e2e-4397-af39-ed3df1a813ab" providerId="ADAL" clId="{79000A66-7155-4822-AB32-E00F517591EE}" dt="2022-01-07T15:27:29.480" v="3"/>
          <ac:spMkLst>
            <pc:docMk/>
            <pc:sldMk cId="681418446" sldId="354"/>
            <ac:spMk id="79" creationId="{04294E51-B86F-4C83-A1A2-C27AF1E03B89}"/>
          </ac:spMkLst>
        </pc:spChg>
        <pc:spChg chg="mod">
          <ac:chgData name="Antoine BOUTIN" userId="416c0baf-6e2e-4397-af39-ed3df1a813ab" providerId="ADAL" clId="{79000A66-7155-4822-AB32-E00F517591EE}" dt="2022-01-07T15:27:29.480" v="3"/>
          <ac:spMkLst>
            <pc:docMk/>
            <pc:sldMk cId="681418446" sldId="354"/>
            <ac:spMk id="80" creationId="{B8C55199-EAC6-47BB-BE34-0BE78FA84C69}"/>
          </ac:spMkLst>
        </pc:spChg>
        <pc:spChg chg="add mod">
          <ac:chgData name="Antoine BOUTIN" userId="416c0baf-6e2e-4397-af39-ed3df1a813ab" providerId="ADAL" clId="{79000A66-7155-4822-AB32-E00F517591EE}" dt="2022-01-10T17:07:35.096" v="522" actId="1076"/>
          <ac:spMkLst>
            <pc:docMk/>
            <pc:sldMk cId="681418446" sldId="354"/>
            <ac:spMk id="81" creationId="{32C8D732-A2AF-451A-845B-DB27A0813C6A}"/>
          </ac:spMkLst>
        </pc:spChg>
        <pc:grpChg chg="add del">
          <ac:chgData name="Antoine BOUTIN" userId="416c0baf-6e2e-4397-af39-ed3df1a813ab" providerId="ADAL" clId="{79000A66-7155-4822-AB32-E00F517591EE}" dt="2022-01-07T15:28:18.700" v="21" actId="478"/>
          <ac:grpSpMkLst>
            <pc:docMk/>
            <pc:sldMk cId="681418446" sldId="354"/>
            <ac:grpSpMk id="66" creationId="{00000000-0000-0000-0000-000000000000}"/>
          </ac:grpSpMkLst>
        </pc:grpChg>
        <pc:grpChg chg="add del mod">
          <ac:chgData name="Antoine BOUTIN" userId="416c0baf-6e2e-4397-af39-ed3df1a813ab" providerId="ADAL" clId="{79000A66-7155-4822-AB32-E00F517591EE}" dt="2022-01-07T15:28:18.215" v="20"/>
          <ac:grpSpMkLst>
            <pc:docMk/>
            <pc:sldMk cId="681418446" sldId="354"/>
            <ac:grpSpMk id="78" creationId="{4ADA9EA7-8DD8-4D3D-9AB3-6F35C9B61658}"/>
          </ac:grpSpMkLst>
        </pc:grpChg>
        <pc:picChg chg="mod">
          <ac:chgData name="Antoine BOUTIN" userId="416c0baf-6e2e-4397-af39-ed3df1a813ab" providerId="ADAL" clId="{79000A66-7155-4822-AB32-E00F517591EE}" dt="2022-01-10T17:02:13.008" v="490" actId="1076"/>
          <ac:picMkLst>
            <pc:docMk/>
            <pc:sldMk cId="681418446" sldId="354"/>
            <ac:picMk id="2" creationId="{00000000-0000-0000-0000-000000000000}"/>
          </ac:picMkLst>
        </pc:picChg>
      </pc:sldChg>
      <pc:sldChg chg="addSp delSp modSp mod">
        <pc:chgData name="Antoine BOUTIN" userId="416c0baf-6e2e-4397-af39-ed3df1a813ab" providerId="ADAL" clId="{79000A66-7155-4822-AB32-E00F517591EE}" dt="2022-01-25T15:03:04.494" v="1089" actId="1076"/>
        <pc:sldMkLst>
          <pc:docMk/>
          <pc:sldMk cId="3489549479" sldId="355"/>
        </pc:sldMkLst>
        <pc:spChg chg="add mod">
          <ac:chgData name="Antoine BOUTIN" userId="416c0baf-6e2e-4397-af39-ed3df1a813ab" providerId="ADAL" clId="{79000A66-7155-4822-AB32-E00F517591EE}" dt="2022-01-25T15:03:04.494" v="1089" actId="1076"/>
          <ac:spMkLst>
            <pc:docMk/>
            <pc:sldMk cId="3489549479" sldId="355"/>
            <ac:spMk id="30" creationId="{512890AD-04E7-40EB-AFB0-49029485D566}"/>
          </ac:spMkLst>
        </pc:spChg>
        <pc:spChg chg="del">
          <ac:chgData name="Antoine BOUTIN" userId="416c0baf-6e2e-4397-af39-ed3df1a813ab" providerId="ADAL" clId="{79000A66-7155-4822-AB32-E00F517591EE}" dt="2022-01-25T15:02:45.203" v="1087" actId="21"/>
          <ac:spMkLst>
            <pc:docMk/>
            <pc:sldMk cId="3489549479" sldId="355"/>
            <ac:spMk id="66" creationId="{12EE2F3F-1F73-4776-A4F0-85AFBBD0358F}"/>
          </ac:spMkLst>
        </pc:spChg>
      </pc:sldChg>
      <pc:sldChg chg="del">
        <pc:chgData name="Antoine BOUTIN" userId="416c0baf-6e2e-4397-af39-ed3df1a813ab" providerId="ADAL" clId="{79000A66-7155-4822-AB32-E00F517591EE}" dt="2022-01-18T16:09:40.266" v="747" actId="47"/>
        <pc:sldMkLst>
          <pc:docMk/>
          <pc:sldMk cId="1289979170" sldId="356"/>
        </pc:sldMkLst>
      </pc:sldChg>
      <pc:sldChg chg="addSp delSp modSp del mod">
        <pc:chgData name="Antoine BOUTIN" userId="416c0baf-6e2e-4397-af39-ed3df1a813ab" providerId="ADAL" clId="{79000A66-7155-4822-AB32-E00F517591EE}" dt="2022-01-18T16:09:46.447" v="751" actId="47"/>
        <pc:sldMkLst>
          <pc:docMk/>
          <pc:sldMk cId="3556692974" sldId="357"/>
        </pc:sldMkLst>
        <pc:spChg chg="mod">
          <ac:chgData name="Antoine BOUTIN" userId="416c0baf-6e2e-4397-af39-ed3df1a813ab" providerId="ADAL" clId="{79000A66-7155-4822-AB32-E00F517591EE}" dt="2022-01-07T16:00:05.101" v="447" actId="1038"/>
          <ac:spMkLst>
            <pc:docMk/>
            <pc:sldMk cId="3556692974" sldId="357"/>
            <ac:spMk id="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3T10:27:38.646" v="702" actId="20577"/>
          <ac:spMkLst>
            <pc:docMk/>
            <pc:sldMk cId="3556692974" sldId="357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47:17.835" v="257" actId="1035"/>
          <ac:spMkLst>
            <pc:docMk/>
            <pc:sldMk cId="3556692974" sldId="357"/>
            <ac:spMk id="6" creationId="{00000000-0000-0000-0000-000000000000}"/>
          </ac:spMkLst>
        </pc:spChg>
        <pc:spChg chg="mod ord">
          <ac:chgData name="Antoine BOUTIN" userId="416c0baf-6e2e-4397-af39-ed3df1a813ab" providerId="ADAL" clId="{79000A66-7155-4822-AB32-E00F517591EE}" dt="2022-01-10T17:11:53.296" v="556" actId="20577"/>
          <ac:spMkLst>
            <pc:docMk/>
            <pc:sldMk cId="3556692974" sldId="357"/>
            <ac:spMk id="14" creationId="{00000000-0000-0000-0000-000000000000}"/>
          </ac:spMkLst>
        </pc:spChg>
        <pc:spChg chg="mod ord">
          <ac:chgData name="Antoine BOUTIN" userId="416c0baf-6e2e-4397-af39-ed3df1a813ab" providerId="ADAL" clId="{79000A66-7155-4822-AB32-E00F517591EE}" dt="2022-01-07T15:59:22.232" v="429" actId="1035"/>
          <ac:spMkLst>
            <pc:docMk/>
            <pc:sldMk cId="3556692974" sldId="357"/>
            <ac:spMk id="17" creationId="{00000000-0000-0000-0000-000000000000}"/>
          </ac:spMkLst>
        </pc:spChg>
        <pc:graphicFrameChg chg="mod modGraphic">
          <ac:chgData name="Antoine BOUTIN" userId="416c0baf-6e2e-4397-af39-ed3df1a813ab" providerId="ADAL" clId="{79000A66-7155-4822-AB32-E00F517591EE}" dt="2022-01-07T15:38:21.437" v="99" actId="20577"/>
          <ac:graphicFrameMkLst>
            <pc:docMk/>
            <pc:sldMk cId="3556692974" sldId="357"/>
            <ac:graphicFrameMk id="38" creationId="{00000000-0000-0000-0000-000000000000}"/>
          </ac:graphicFrameMkLst>
        </pc:graphicFrameChg>
        <pc:picChg chg="mod ord">
          <ac:chgData name="Antoine BOUTIN" userId="416c0baf-6e2e-4397-af39-ed3df1a813ab" providerId="ADAL" clId="{79000A66-7155-4822-AB32-E00F517591EE}" dt="2022-01-10T17:03:53.376" v="499" actId="1035"/>
          <ac:picMkLst>
            <pc:docMk/>
            <pc:sldMk cId="3556692974" sldId="357"/>
            <ac:picMk id="9" creationId="{00000000-0000-0000-0000-000000000000}"/>
          </ac:picMkLst>
        </pc:picChg>
        <pc:picChg chg="mod">
          <ac:chgData name="Antoine BOUTIN" userId="416c0baf-6e2e-4397-af39-ed3df1a813ab" providerId="ADAL" clId="{79000A66-7155-4822-AB32-E00F517591EE}" dt="2022-01-10T17:06:19.584" v="519" actId="207"/>
          <ac:picMkLst>
            <pc:docMk/>
            <pc:sldMk cId="3556692974" sldId="357"/>
            <ac:picMk id="12" creationId="{00000000-0000-0000-0000-000000000000}"/>
          </ac:picMkLst>
        </pc:picChg>
        <pc:picChg chg="del mod">
          <ac:chgData name="Antoine BOUTIN" userId="416c0baf-6e2e-4397-af39-ed3df1a813ab" providerId="ADAL" clId="{79000A66-7155-4822-AB32-E00F517591EE}" dt="2022-01-07T15:46:29.079" v="225" actId="478"/>
          <ac:picMkLst>
            <pc:docMk/>
            <pc:sldMk cId="3556692974" sldId="357"/>
            <ac:picMk id="18" creationId="{00000000-0000-0000-0000-000000000000}"/>
          </ac:picMkLst>
        </pc:picChg>
        <pc:picChg chg="add mod">
          <ac:chgData name="Antoine BOUTIN" userId="416c0baf-6e2e-4397-af39-ed3df1a813ab" providerId="ADAL" clId="{79000A66-7155-4822-AB32-E00F517591EE}" dt="2022-01-07T16:08:17.695" v="455" actId="1036"/>
          <ac:picMkLst>
            <pc:docMk/>
            <pc:sldMk cId="3556692974" sldId="357"/>
            <ac:picMk id="19" creationId="{5D72E5DF-5512-4F4C-8402-CC119CAEDE89}"/>
          </ac:picMkLst>
        </pc:picChg>
      </pc:sldChg>
      <pc:sldChg chg="modSp del mod">
        <pc:chgData name="Antoine BOUTIN" userId="416c0baf-6e2e-4397-af39-ed3df1a813ab" providerId="ADAL" clId="{79000A66-7155-4822-AB32-E00F517591EE}" dt="2022-01-18T16:09:40.760" v="748" actId="47"/>
        <pc:sldMkLst>
          <pc:docMk/>
          <pc:sldMk cId="3885752948" sldId="358"/>
        </pc:sldMkLst>
        <pc:spChg chg="mod">
          <ac:chgData name="Antoine BOUTIN" userId="416c0baf-6e2e-4397-af39-ed3df1a813ab" providerId="ADAL" clId="{79000A66-7155-4822-AB32-E00F517591EE}" dt="2022-01-13T10:28:29.052" v="712" actId="20577"/>
          <ac:spMkLst>
            <pc:docMk/>
            <pc:sldMk cId="3885752948" sldId="358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0:52.328" v="470" actId="1037"/>
          <ac:spMkLst>
            <pc:docMk/>
            <pc:sldMk cId="3885752948" sldId="358"/>
            <ac:spMk id="5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0:52.328" v="470" actId="1037"/>
          <ac:spMkLst>
            <pc:docMk/>
            <pc:sldMk cId="3885752948" sldId="358"/>
            <ac:spMk id="1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0:52.328" v="470" actId="1037"/>
          <ac:spMkLst>
            <pc:docMk/>
            <pc:sldMk cId="3885752948" sldId="358"/>
            <ac:spMk id="14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0:52.328" v="470" actId="1037"/>
          <ac:spMkLst>
            <pc:docMk/>
            <pc:sldMk cId="3885752948" sldId="358"/>
            <ac:spMk id="16" creationId="{00000000-0000-0000-0000-000000000000}"/>
          </ac:spMkLst>
        </pc:spChg>
        <pc:grpChg chg="mod">
          <ac:chgData name="Antoine BOUTIN" userId="416c0baf-6e2e-4397-af39-ed3df1a813ab" providerId="ADAL" clId="{79000A66-7155-4822-AB32-E00F517591EE}" dt="2022-01-10T17:00:52.328" v="470" actId="1037"/>
          <ac:grpSpMkLst>
            <pc:docMk/>
            <pc:sldMk cId="3885752948" sldId="358"/>
            <ac:grpSpMk id="11" creationId="{00000000-0000-0000-0000-000000000000}"/>
          </ac:grpSpMkLst>
        </pc:grpChg>
        <pc:picChg chg="mod">
          <ac:chgData name="Antoine BOUTIN" userId="416c0baf-6e2e-4397-af39-ed3df1a813ab" providerId="ADAL" clId="{79000A66-7155-4822-AB32-E00F517591EE}" dt="2022-01-10T17:00:43.737" v="466" actId="1037"/>
          <ac:picMkLst>
            <pc:docMk/>
            <pc:sldMk cId="3885752948" sldId="358"/>
            <ac:picMk id="2" creationId="{00000000-0000-0000-0000-000000000000}"/>
          </ac:picMkLst>
        </pc:picChg>
        <pc:picChg chg="mod">
          <ac:chgData name="Antoine BOUTIN" userId="416c0baf-6e2e-4397-af39-ed3df1a813ab" providerId="ADAL" clId="{79000A66-7155-4822-AB32-E00F517591EE}" dt="2022-01-10T17:00:52.328" v="470" actId="1037"/>
          <ac:picMkLst>
            <pc:docMk/>
            <pc:sldMk cId="3885752948" sldId="358"/>
            <ac:picMk id="4" creationId="{00000000-0000-0000-0000-000000000000}"/>
          </ac:picMkLst>
        </pc:picChg>
        <pc:picChg chg="mod">
          <ac:chgData name="Antoine BOUTIN" userId="416c0baf-6e2e-4397-af39-ed3df1a813ab" providerId="ADAL" clId="{79000A66-7155-4822-AB32-E00F517591EE}" dt="2022-01-10T17:00:52.328" v="470" actId="1037"/>
          <ac:picMkLst>
            <pc:docMk/>
            <pc:sldMk cId="3885752948" sldId="358"/>
            <ac:picMk id="17" creationId="{00000000-0000-0000-0000-000000000000}"/>
          </ac:picMkLst>
        </pc:picChg>
      </pc:sldChg>
      <pc:sldChg chg="addSp modSp del mod">
        <pc:chgData name="Antoine BOUTIN" userId="416c0baf-6e2e-4397-af39-ed3df1a813ab" providerId="ADAL" clId="{79000A66-7155-4822-AB32-E00F517591EE}" dt="2022-01-18T16:09:41.403" v="749" actId="47"/>
        <pc:sldMkLst>
          <pc:docMk/>
          <pc:sldMk cId="3011691295" sldId="359"/>
        </pc:sldMkLst>
        <pc:spChg chg="mod">
          <ac:chgData name="Antoine BOUTIN" userId="416c0baf-6e2e-4397-af39-ed3df1a813ab" providerId="ADAL" clId="{79000A66-7155-4822-AB32-E00F517591EE}" dt="2022-01-10T17:01:20.175" v="477" actId="1037"/>
          <ac:spMkLst>
            <pc:docMk/>
            <pc:sldMk cId="3011691295" sldId="359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3T10:26:31.912" v="695" actId="20577"/>
          <ac:spMkLst>
            <pc:docMk/>
            <pc:sldMk cId="3011691295" sldId="359"/>
            <ac:spMk id="4" creationId="{00000000-0000-0000-0000-000000000000}"/>
          </ac:spMkLst>
        </pc:spChg>
        <pc:spChg chg="add mod">
          <ac:chgData name="Antoine BOUTIN" userId="416c0baf-6e2e-4397-af39-ed3df1a813ab" providerId="ADAL" clId="{79000A66-7155-4822-AB32-E00F517591EE}" dt="2022-01-13T10:22:39.501" v="630" actId="1036"/>
          <ac:spMkLst>
            <pc:docMk/>
            <pc:sldMk cId="3011691295" sldId="359"/>
            <ac:spMk id="5" creationId="{875E4DB5-25AA-4E7D-B2D1-3E63F8B5504A}"/>
          </ac:spMkLst>
        </pc:spChg>
        <pc:spChg chg="mod">
          <ac:chgData name="Antoine BOUTIN" userId="416c0baf-6e2e-4397-af39-ed3df1a813ab" providerId="ADAL" clId="{79000A66-7155-4822-AB32-E00F517591EE}" dt="2022-01-13T10:23:54.327" v="644" actId="1076"/>
          <ac:spMkLst>
            <pc:docMk/>
            <pc:sldMk cId="3011691295" sldId="359"/>
            <ac:spMk id="6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59:05.994" v="426" actId="1035"/>
          <ac:spMkLst>
            <pc:docMk/>
            <pc:sldMk cId="3011691295" sldId="359"/>
            <ac:spMk id="1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3T10:25:45.245" v="680" actId="255"/>
          <ac:spMkLst>
            <pc:docMk/>
            <pc:sldMk cId="3011691295" sldId="359"/>
            <ac:spMk id="14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3T10:26:18.211" v="685" actId="20577"/>
          <ac:spMkLst>
            <pc:docMk/>
            <pc:sldMk cId="3011691295" sldId="359"/>
            <ac:spMk id="16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3T10:22:30.670" v="629" actId="20577"/>
          <ac:spMkLst>
            <pc:docMk/>
            <pc:sldMk cId="3011691295" sldId="359"/>
            <ac:spMk id="17" creationId="{00000000-0000-0000-0000-000000000000}"/>
          </ac:spMkLst>
        </pc:spChg>
        <pc:picChg chg="mod">
          <ac:chgData name="Antoine BOUTIN" userId="416c0baf-6e2e-4397-af39-ed3df1a813ab" providerId="ADAL" clId="{79000A66-7155-4822-AB32-E00F517591EE}" dt="2022-01-10T17:01:04.210" v="472" actId="1038"/>
          <ac:picMkLst>
            <pc:docMk/>
            <pc:sldMk cId="3011691295" sldId="359"/>
            <ac:picMk id="2" creationId="{00000000-0000-0000-0000-000000000000}"/>
          </ac:picMkLst>
        </pc:picChg>
      </pc:sldChg>
      <pc:sldChg chg="modSp del mod">
        <pc:chgData name="Antoine BOUTIN" userId="416c0baf-6e2e-4397-af39-ed3df1a813ab" providerId="ADAL" clId="{79000A66-7155-4822-AB32-E00F517591EE}" dt="2022-01-18T16:09:41.953" v="750" actId="47"/>
        <pc:sldMkLst>
          <pc:docMk/>
          <pc:sldMk cId="4258976158" sldId="360"/>
        </pc:sldMkLst>
        <pc:spChg chg="mod">
          <ac:chgData name="Antoine BOUTIN" userId="416c0baf-6e2e-4397-af39-ed3df1a813ab" providerId="ADAL" clId="{79000A66-7155-4822-AB32-E00F517591EE}" dt="2022-01-10T17:04:07.273" v="501" actId="1038"/>
          <ac:spMkLst>
            <pc:docMk/>
            <pc:sldMk cId="4258976158" sldId="360"/>
            <ac:spMk id="3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3T10:26:25.474" v="688" actId="6549"/>
          <ac:spMkLst>
            <pc:docMk/>
            <pc:sldMk cId="4258976158" sldId="360"/>
            <ac:spMk id="5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9:48.485" v="534" actId="1036"/>
          <ac:spMkLst>
            <pc:docMk/>
            <pc:sldMk cId="4258976158" sldId="360"/>
            <ac:spMk id="6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35:28.276" v="78" actId="1036"/>
          <ac:spMkLst>
            <pc:docMk/>
            <pc:sldMk cId="4258976158" sldId="360"/>
            <ac:spMk id="1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0T17:09:51.194" v="535" actId="1035"/>
          <ac:spMkLst>
            <pc:docMk/>
            <pc:sldMk cId="4258976158" sldId="360"/>
            <ac:spMk id="25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07T15:58:37.740" v="421" actId="14100"/>
          <ac:spMkLst>
            <pc:docMk/>
            <pc:sldMk cId="4258976158" sldId="360"/>
            <ac:spMk id="26" creationId="{00000000-0000-0000-0000-000000000000}"/>
          </ac:spMkLst>
        </pc:spChg>
        <pc:grpChg chg="mod">
          <ac:chgData name="Antoine BOUTIN" userId="416c0baf-6e2e-4397-af39-ed3df1a813ab" providerId="ADAL" clId="{79000A66-7155-4822-AB32-E00F517591EE}" dt="2022-01-10T17:04:09.684" v="502" actId="1038"/>
          <ac:grpSpMkLst>
            <pc:docMk/>
            <pc:sldMk cId="4258976158" sldId="360"/>
            <ac:grpSpMk id="17" creationId="{00000000-0000-0000-0000-000000000000}"/>
          </ac:grpSpMkLst>
        </pc:grpChg>
      </pc:sldChg>
      <pc:sldChg chg="addSp delSp modSp mod">
        <pc:chgData name="Antoine BOUTIN" userId="416c0baf-6e2e-4397-af39-ed3df1a813ab" providerId="ADAL" clId="{79000A66-7155-4822-AB32-E00F517591EE}" dt="2022-01-18T16:35:50.175" v="1016" actId="20577"/>
        <pc:sldMkLst>
          <pc:docMk/>
          <pc:sldMk cId="4151179288" sldId="361"/>
        </pc:sldMkLst>
        <pc:spChg chg="add del mod">
          <ac:chgData name="Antoine BOUTIN" userId="416c0baf-6e2e-4397-af39-ed3df1a813ab" providerId="ADAL" clId="{79000A66-7155-4822-AB32-E00F517591EE}" dt="2022-01-18T16:14:53.538" v="786" actId="478"/>
          <ac:spMkLst>
            <pc:docMk/>
            <pc:sldMk cId="4151179288" sldId="361"/>
            <ac:spMk id="2" creationId="{D96ED212-94ED-4468-86AA-808A98AB92E1}"/>
          </ac:spMkLst>
        </pc:spChg>
        <pc:spChg chg="mod">
          <ac:chgData name="Antoine BOUTIN" userId="416c0baf-6e2e-4397-af39-ed3df1a813ab" providerId="ADAL" clId="{79000A66-7155-4822-AB32-E00F517591EE}" dt="2022-01-18T16:34:47.117" v="987" actId="20577"/>
          <ac:spMkLst>
            <pc:docMk/>
            <pc:sldMk cId="4151179288" sldId="361"/>
            <ac:spMk id="8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18T16:14:59.715" v="787" actId="478"/>
          <ac:spMkLst>
            <pc:docMk/>
            <pc:sldMk cId="4151179288" sldId="361"/>
            <ac:spMk id="11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18T16:15:05.520" v="792" actId="478"/>
          <ac:spMkLst>
            <pc:docMk/>
            <pc:sldMk cId="4151179288" sldId="361"/>
            <ac:spMk id="12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18T16:15:01.231" v="788" actId="478"/>
          <ac:spMkLst>
            <pc:docMk/>
            <pc:sldMk cId="4151179288" sldId="361"/>
            <ac:spMk id="14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18T16:15:02.956" v="790" actId="478"/>
          <ac:spMkLst>
            <pc:docMk/>
            <pc:sldMk cId="4151179288" sldId="361"/>
            <ac:spMk id="16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8T16:35:50.175" v="1016" actId="20577"/>
          <ac:spMkLst>
            <pc:docMk/>
            <pc:sldMk cId="4151179288" sldId="361"/>
            <ac:spMk id="25" creationId="{00000000-0000-0000-0000-000000000000}"/>
          </ac:spMkLst>
        </pc:spChg>
        <pc:graphicFrameChg chg="mod modGraphic">
          <ac:chgData name="Antoine BOUTIN" userId="416c0baf-6e2e-4397-af39-ed3df1a813ab" providerId="ADAL" clId="{79000A66-7155-4822-AB32-E00F517591EE}" dt="2022-01-18T16:34:15.606" v="984" actId="14100"/>
          <ac:graphicFrameMkLst>
            <pc:docMk/>
            <pc:sldMk cId="4151179288" sldId="361"/>
            <ac:graphicFrameMk id="4" creationId="{00000000-0000-0000-0000-000000000000}"/>
          </ac:graphicFrameMkLst>
        </pc:graphicFrameChg>
        <pc:graphicFrameChg chg="mod modGraphic">
          <ac:chgData name="Antoine BOUTIN" userId="416c0baf-6e2e-4397-af39-ed3df1a813ab" providerId="ADAL" clId="{79000A66-7155-4822-AB32-E00F517591EE}" dt="2022-01-18T16:34:18.781" v="985" actId="14100"/>
          <ac:graphicFrameMkLst>
            <pc:docMk/>
            <pc:sldMk cId="4151179288" sldId="361"/>
            <ac:graphicFrameMk id="7" creationId="{00000000-0000-0000-0000-000000000000}"/>
          </ac:graphicFrameMkLst>
        </pc:graphicFrameChg>
        <pc:cxnChg chg="del">
          <ac:chgData name="Antoine BOUTIN" userId="416c0baf-6e2e-4397-af39-ed3df1a813ab" providerId="ADAL" clId="{79000A66-7155-4822-AB32-E00F517591EE}" dt="2022-01-18T16:15:02.219" v="789" actId="478"/>
          <ac:cxnSpMkLst>
            <pc:docMk/>
            <pc:sldMk cId="4151179288" sldId="361"/>
            <ac:cxnSpMk id="6" creationId="{00000000-0000-0000-0000-000000000000}"/>
          </ac:cxnSpMkLst>
        </pc:cxnChg>
        <pc:cxnChg chg="del">
          <ac:chgData name="Antoine BOUTIN" userId="416c0baf-6e2e-4397-af39-ed3df1a813ab" providerId="ADAL" clId="{79000A66-7155-4822-AB32-E00F517591EE}" dt="2022-01-18T16:15:04.060" v="791" actId="478"/>
          <ac:cxnSpMkLst>
            <pc:docMk/>
            <pc:sldMk cId="4151179288" sldId="361"/>
            <ac:cxnSpMk id="13" creationId="{00000000-0000-0000-0000-000000000000}"/>
          </ac:cxnSpMkLst>
        </pc:cxnChg>
      </pc:sldChg>
      <pc:sldChg chg="addSp delSp modSp mod ord">
        <pc:chgData name="Antoine BOUTIN" userId="416c0baf-6e2e-4397-af39-ed3df1a813ab" providerId="ADAL" clId="{79000A66-7155-4822-AB32-E00F517591EE}" dt="2022-01-18T16:51:56.087" v="1077" actId="14100"/>
        <pc:sldMkLst>
          <pc:docMk/>
          <pc:sldMk cId="2407355724" sldId="362"/>
        </pc:sldMkLst>
        <pc:spChg chg="mod">
          <ac:chgData name="Antoine BOUTIN" userId="416c0baf-6e2e-4397-af39-ed3df1a813ab" providerId="ADAL" clId="{79000A66-7155-4822-AB32-E00F517591EE}" dt="2022-01-18T16:51:20.734" v="1067" actId="20577"/>
          <ac:spMkLst>
            <pc:docMk/>
            <pc:sldMk cId="2407355724" sldId="362"/>
            <ac:spMk id="4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8T16:51:56.087" v="1077" actId="14100"/>
          <ac:spMkLst>
            <pc:docMk/>
            <pc:sldMk cId="2407355724" sldId="362"/>
            <ac:spMk id="5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18T16:23:26.380" v="826" actId="478"/>
          <ac:spMkLst>
            <pc:docMk/>
            <pc:sldMk cId="2407355724" sldId="362"/>
            <ac:spMk id="6" creationId="{F7EB71E0-F4EE-4323-8E18-ADBDC77CF48B}"/>
          </ac:spMkLst>
        </pc:spChg>
        <pc:spChg chg="mod">
          <ac:chgData name="Antoine BOUTIN" userId="416c0baf-6e2e-4397-af39-ed3df1a813ab" providerId="ADAL" clId="{79000A66-7155-4822-AB32-E00F517591EE}" dt="2022-01-18T16:29:20.436" v="955" actId="20577"/>
          <ac:spMkLst>
            <pc:docMk/>
            <pc:sldMk cId="2407355724" sldId="362"/>
            <ac:spMk id="8" creationId="{00000000-0000-0000-0000-000000000000}"/>
          </ac:spMkLst>
        </pc:spChg>
        <pc:graphicFrameChg chg="add del mod">
          <ac:chgData name="Antoine BOUTIN" userId="416c0baf-6e2e-4397-af39-ed3df1a813ab" providerId="ADAL" clId="{79000A66-7155-4822-AB32-E00F517591EE}" dt="2022-01-18T16:23:21.406" v="801"/>
          <ac:graphicFrameMkLst>
            <pc:docMk/>
            <pc:sldMk cId="2407355724" sldId="362"/>
            <ac:graphicFrameMk id="2" creationId="{3D22DEDE-A5F1-4333-911F-3797CE895491}"/>
          </ac:graphicFrameMkLst>
        </pc:graphicFrameChg>
        <pc:graphicFrameChg chg="del">
          <ac:chgData name="Antoine BOUTIN" userId="416c0baf-6e2e-4397-af39-ed3df1a813ab" providerId="ADAL" clId="{79000A66-7155-4822-AB32-E00F517591EE}" dt="2022-01-18T16:23:00.755" v="793" actId="478"/>
          <ac:graphicFrameMkLst>
            <pc:docMk/>
            <pc:sldMk cId="2407355724" sldId="362"/>
            <ac:graphicFrameMk id="3" creationId="{00000000-0000-0000-0000-000000000000}"/>
          </ac:graphicFrameMkLst>
        </pc:graphicFrameChg>
        <pc:graphicFrameChg chg="add del mod modGraphic">
          <ac:chgData name="Antoine BOUTIN" userId="416c0baf-6e2e-4397-af39-ed3df1a813ab" providerId="ADAL" clId="{79000A66-7155-4822-AB32-E00F517591EE}" dt="2022-01-18T16:38:03.920" v="1022" actId="478"/>
          <ac:graphicFrameMkLst>
            <pc:docMk/>
            <pc:sldMk cId="2407355724" sldId="362"/>
            <ac:graphicFrameMk id="7" creationId="{D0C7B304-6884-4EC4-81AB-6A578F1364A9}"/>
          </ac:graphicFrameMkLst>
        </pc:graphicFrameChg>
        <pc:graphicFrameChg chg="add del mod">
          <ac:chgData name="Antoine BOUTIN" userId="416c0baf-6e2e-4397-af39-ed3df1a813ab" providerId="ADAL" clId="{79000A66-7155-4822-AB32-E00F517591EE}" dt="2022-01-18T16:45:39.884" v="1026"/>
          <ac:graphicFrameMkLst>
            <pc:docMk/>
            <pc:sldMk cId="2407355724" sldId="362"/>
            <ac:graphicFrameMk id="9" creationId="{36FE6505-6A25-43C2-9223-98446544E665}"/>
          </ac:graphicFrameMkLst>
        </pc:graphicFrameChg>
        <pc:graphicFrameChg chg="add mod modGraphic">
          <ac:chgData name="Antoine BOUTIN" userId="416c0baf-6e2e-4397-af39-ed3df1a813ab" providerId="ADAL" clId="{79000A66-7155-4822-AB32-E00F517591EE}" dt="2022-01-18T16:51:52.201" v="1076" actId="14100"/>
          <ac:graphicFrameMkLst>
            <pc:docMk/>
            <pc:sldMk cId="2407355724" sldId="362"/>
            <ac:graphicFrameMk id="10" creationId="{E6301C12-F6A0-475E-A2F9-4D8E5047D740}"/>
          </ac:graphicFrameMkLst>
        </pc:graphicFrameChg>
      </pc:sldChg>
      <pc:sldChg chg="addSp delSp modSp mod ord">
        <pc:chgData name="Antoine BOUTIN" userId="416c0baf-6e2e-4397-af39-ed3df1a813ab" providerId="ADAL" clId="{79000A66-7155-4822-AB32-E00F517591EE}" dt="2022-01-18T16:49:58.958" v="1034" actId="1036"/>
        <pc:sldMkLst>
          <pc:docMk/>
          <pc:sldMk cId="775968130" sldId="363"/>
        </pc:sldMkLst>
        <pc:spChg chg="del">
          <ac:chgData name="Antoine BOUTIN" userId="416c0baf-6e2e-4397-af39-ed3df1a813ab" providerId="ADAL" clId="{79000A66-7155-4822-AB32-E00F517591EE}" dt="2022-01-18T16:27:20.112" v="915" actId="478"/>
          <ac:spMkLst>
            <pc:docMk/>
            <pc:sldMk cId="775968130" sldId="363"/>
            <ac:spMk id="2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8T16:28:00.706" v="923" actId="6549"/>
          <ac:spMkLst>
            <pc:docMk/>
            <pc:sldMk cId="775968130" sldId="363"/>
            <ac:spMk id="3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18T16:27:18.923" v="914" actId="478"/>
          <ac:spMkLst>
            <pc:docMk/>
            <pc:sldMk cId="775968130" sldId="363"/>
            <ac:spMk id="5" creationId="{00000000-0000-0000-0000-000000000000}"/>
          </ac:spMkLst>
        </pc:spChg>
        <pc:spChg chg="del">
          <ac:chgData name="Antoine BOUTIN" userId="416c0baf-6e2e-4397-af39-ed3df1a813ab" providerId="ADAL" clId="{79000A66-7155-4822-AB32-E00F517591EE}" dt="2022-01-18T16:26:36.270" v="900" actId="478"/>
          <ac:spMkLst>
            <pc:docMk/>
            <pc:sldMk cId="775968130" sldId="363"/>
            <ac:spMk id="7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18T16:36:29.072" v="1021" actId="20577"/>
          <ac:spMkLst>
            <pc:docMk/>
            <pc:sldMk cId="775968130" sldId="363"/>
            <ac:spMk id="8" creationId="{00000000-0000-0000-0000-000000000000}"/>
          </ac:spMkLst>
        </pc:spChg>
        <pc:spChg chg="mod">
          <ac:chgData name="Antoine BOUTIN" userId="416c0baf-6e2e-4397-af39-ed3df1a813ab" providerId="ADAL" clId="{79000A66-7155-4822-AB32-E00F517591EE}" dt="2022-01-18T16:27:13.837" v="911" actId="1076"/>
          <ac:spMkLst>
            <pc:docMk/>
            <pc:sldMk cId="775968130" sldId="363"/>
            <ac:spMk id="9" creationId="{00000000-0000-0000-0000-000000000000}"/>
          </ac:spMkLst>
        </pc:spChg>
        <pc:spChg chg="add del mod">
          <ac:chgData name="Antoine BOUTIN" userId="416c0baf-6e2e-4397-af39-ed3df1a813ab" providerId="ADAL" clId="{79000A66-7155-4822-AB32-E00F517591EE}" dt="2022-01-18T16:25:29.104" v="893" actId="478"/>
          <ac:spMkLst>
            <pc:docMk/>
            <pc:sldMk cId="775968130" sldId="363"/>
            <ac:spMk id="12" creationId="{AE5DDEA1-A8B2-4055-B5EB-24D66B11DC46}"/>
          </ac:spMkLst>
        </pc:spChg>
        <pc:spChg chg="add del mod">
          <ac:chgData name="Antoine BOUTIN" userId="416c0baf-6e2e-4397-af39-ed3df1a813ab" providerId="ADAL" clId="{79000A66-7155-4822-AB32-E00F517591EE}" dt="2022-01-18T16:26:30.207" v="899" actId="478"/>
          <ac:spMkLst>
            <pc:docMk/>
            <pc:sldMk cId="775968130" sldId="363"/>
            <ac:spMk id="13" creationId="{EA39B594-9B03-4D22-9DAF-2C98F710E8C4}"/>
          </ac:spMkLst>
        </pc:spChg>
        <pc:spChg chg="add mod">
          <ac:chgData name="Antoine BOUTIN" userId="416c0baf-6e2e-4397-af39-ed3df1a813ab" providerId="ADAL" clId="{79000A66-7155-4822-AB32-E00F517591EE}" dt="2022-01-18T16:49:58.958" v="1034" actId="1036"/>
          <ac:spMkLst>
            <pc:docMk/>
            <pc:sldMk cId="775968130" sldId="363"/>
            <ac:spMk id="20" creationId="{436198BF-A422-46C8-9D6B-24B154D9341E}"/>
          </ac:spMkLst>
        </pc:spChg>
        <pc:graphicFrameChg chg="del modGraphic">
          <ac:chgData name="Antoine BOUTIN" userId="416c0baf-6e2e-4397-af39-ed3df1a813ab" providerId="ADAL" clId="{79000A66-7155-4822-AB32-E00F517591EE}" dt="2022-01-18T16:26:22.369" v="897" actId="478"/>
          <ac:graphicFrameMkLst>
            <pc:docMk/>
            <pc:sldMk cId="775968130" sldId="363"/>
            <ac:graphicFrameMk id="4" creationId="{00000000-0000-0000-0000-000000000000}"/>
          </ac:graphicFrameMkLst>
        </pc:graphicFrameChg>
        <pc:graphicFrameChg chg="del modGraphic">
          <ac:chgData name="Antoine BOUTIN" userId="416c0baf-6e2e-4397-af39-ed3df1a813ab" providerId="ADAL" clId="{79000A66-7155-4822-AB32-E00F517591EE}" dt="2022-01-18T16:27:17.154" v="913" actId="478"/>
          <ac:graphicFrameMkLst>
            <pc:docMk/>
            <pc:sldMk cId="775968130" sldId="363"/>
            <ac:graphicFrameMk id="10" creationId="{00000000-0000-0000-0000-000000000000}"/>
          </ac:graphicFrameMkLst>
        </pc:graphicFrameChg>
        <pc:graphicFrameChg chg="add del mod">
          <ac:chgData name="Antoine BOUTIN" userId="416c0baf-6e2e-4397-af39-ed3df1a813ab" providerId="ADAL" clId="{79000A66-7155-4822-AB32-E00F517591EE}" dt="2022-01-18T16:26:54.556" v="906"/>
          <ac:graphicFrameMkLst>
            <pc:docMk/>
            <pc:sldMk cId="775968130" sldId="363"/>
            <ac:graphicFrameMk id="14" creationId="{0FB5A30A-B52F-47E1-B40F-89DBDB8E0ECA}"/>
          </ac:graphicFrameMkLst>
        </pc:graphicFrameChg>
        <pc:graphicFrameChg chg="add mod modGraphic">
          <ac:chgData name="Antoine BOUTIN" userId="416c0baf-6e2e-4397-af39-ed3df1a813ab" providerId="ADAL" clId="{79000A66-7155-4822-AB32-E00F517591EE}" dt="2022-01-18T16:27:06.928" v="910" actId="14100"/>
          <ac:graphicFrameMkLst>
            <pc:docMk/>
            <pc:sldMk cId="775968130" sldId="363"/>
            <ac:graphicFrameMk id="15" creationId="{E0C436E1-CD6F-47CC-AF17-32E7642518E3}"/>
          </ac:graphicFrameMkLst>
        </pc:graphicFrameChg>
        <pc:graphicFrameChg chg="add del mod">
          <ac:chgData name="Antoine BOUTIN" userId="416c0baf-6e2e-4397-af39-ed3df1a813ab" providerId="ADAL" clId="{79000A66-7155-4822-AB32-E00F517591EE}" dt="2022-01-18T16:27:38.089" v="919"/>
          <ac:graphicFrameMkLst>
            <pc:docMk/>
            <pc:sldMk cId="775968130" sldId="363"/>
            <ac:graphicFrameMk id="16" creationId="{D99620AB-C670-4F05-A099-C503242D4581}"/>
          </ac:graphicFrameMkLst>
        </pc:graphicFrameChg>
        <pc:graphicFrameChg chg="add del mod modGraphic">
          <ac:chgData name="Antoine BOUTIN" userId="416c0baf-6e2e-4397-af39-ed3df1a813ab" providerId="ADAL" clId="{79000A66-7155-4822-AB32-E00F517591EE}" dt="2022-01-18T16:30:11.273" v="958" actId="478"/>
          <ac:graphicFrameMkLst>
            <pc:docMk/>
            <pc:sldMk cId="775968130" sldId="363"/>
            <ac:graphicFrameMk id="17" creationId="{D4BD62DC-79C5-4228-A4EA-2EC048CB0B37}"/>
          </ac:graphicFrameMkLst>
        </pc:graphicFrameChg>
        <pc:graphicFrameChg chg="add del mod">
          <ac:chgData name="Antoine BOUTIN" userId="416c0baf-6e2e-4397-af39-ed3df1a813ab" providerId="ADAL" clId="{79000A66-7155-4822-AB32-E00F517591EE}" dt="2022-01-18T16:30:19.701" v="964"/>
          <ac:graphicFrameMkLst>
            <pc:docMk/>
            <pc:sldMk cId="775968130" sldId="363"/>
            <ac:graphicFrameMk id="18" creationId="{1C56649E-AD00-4F67-A97F-DF1287B88D49}"/>
          </ac:graphicFrameMkLst>
        </pc:graphicFrameChg>
        <pc:graphicFrameChg chg="add mod modGraphic">
          <ac:chgData name="Antoine BOUTIN" userId="416c0baf-6e2e-4397-af39-ed3df1a813ab" providerId="ADAL" clId="{79000A66-7155-4822-AB32-E00F517591EE}" dt="2022-01-18T16:30:27.557" v="967" actId="14100"/>
          <ac:graphicFrameMkLst>
            <pc:docMk/>
            <pc:sldMk cId="775968130" sldId="363"/>
            <ac:graphicFrameMk id="19" creationId="{2F12BE71-D764-4588-ABD8-F95C856D1140}"/>
          </ac:graphicFrameMkLst>
        </pc:graphicFrameChg>
        <pc:graphicFrameChg chg="add del mod">
          <ac:chgData name="Antoine BOUTIN" userId="416c0baf-6e2e-4397-af39-ed3df1a813ab" providerId="ADAL" clId="{79000A66-7155-4822-AB32-E00F517591EE}" dt="2022-01-18T16:31:09.607" v="978"/>
          <ac:graphicFrameMkLst>
            <pc:docMk/>
            <pc:sldMk cId="775968130" sldId="363"/>
            <ac:graphicFrameMk id="21" creationId="{ADF4C5A1-11A3-4ABC-BAE9-687CF676B813}"/>
          </ac:graphicFrameMkLst>
        </pc:graphicFrameChg>
        <pc:graphicFrameChg chg="add mod modGraphic">
          <ac:chgData name="Antoine BOUTIN" userId="416c0baf-6e2e-4397-af39-ed3df1a813ab" providerId="ADAL" clId="{79000A66-7155-4822-AB32-E00F517591EE}" dt="2022-01-18T16:49:58.958" v="1034" actId="1036"/>
          <ac:graphicFrameMkLst>
            <pc:docMk/>
            <pc:sldMk cId="775968130" sldId="363"/>
            <ac:graphicFrameMk id="22" creationId="{D139212C-A375-4779-BB03-47CBC022AC02}"/>
          </ac:graphicFrameMkLst>
        </pc:graphicFrameChg>
      </pc:sldChg>
      <pc:sldChg chg="modSp mod">
        <pc:chgData name="Antoine BOUTIN" userId="416c0baf-6e2e-4397-af39-ed3df1a813ab" providerId="ADAL" clId="{79000A66-7155-4822-AB32-E00F517591EE}" dt="2022-01-13T10:29:13.001" v="717" actId="20577"/>
        <pc:sldMkLst>
          <pc:docMk/>
          <pc:sldMk cId="2769116228" sldId="364"/>
        </pc:sldMkLst>
        <pc:spChg chg="mod">
          <ac:chgData name="Antoine BOUTIN" userId="416c0baf-6e2e-4397-af39-ed3df1a813ab" providerId="ADAL" clId="{79000A66-7155-4822-AB32-E00F517591EE}" dt="2022-01-13T10:29:13.001" v="717" actId="20577"/>
          <ac:spMkLst>
            <pc:docMk/>
            <pc:sldMk cId="2769116228" sldId="364"/>
            <ac:spMk id="3" creationId="{00000000-0000-0000-0000-000000000000}"/>
          </ac:spMkLst>
        </pc:spChg>
      </pc:sldChg>
      <pc:sldChg chg="add del">
        <pc:chgData name="Antoine BOUTIN" userId="416c0baf-6e2e-4397-af39-ed3df1a813ab" providerId="ADAL" clId="{79000A66-7155-4822-AB32-E00F517591EE}" dt="2022-01-18T16:09:29.448" v="744" actId="47"/>
        <pc:sldMkLst>
          <pc:docMk/>
          <pc:sldMk cId="2474845412" sldId="365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1676512663" sldId="366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641662917" sldId="367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3520616945" sldId="368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1988669072" sldId="369"/>
        </pc:sldMkLst>
      </pc:sldChg>
      <pc:sldChg chg="modSp add mod">
        <pc:chgData name="Antoine BOUTIN" userId="416c0baf-6e2e-4397-af39-ed3df1a813ab" providerId="ADAL" clId="{79000A66-7155-4822-AB32-E00F517591EE}" dt="2022-01-18T16:12:36.639" v="785" actId="6549"/>
        <pc:sldMkLst>
          <pc:docMk/>
          <pc:sldMk cId="1562814970" sldId="370"/>
        </pc:sldMkLst>
        <pc:spChg chg="mod">
          <ac:chgData name="Antoine BOUTIN" userId="416c0baf-6e2e-4397-af39-ed3df1a813ab" providerId="ADAL" clId="{79000A66-7155-4822-AB32-E00F517591EE}" dt="2022-01-18T16:12:36.639" v="785" actId="6549"/>
          <ac:spMkLst>
            <pc:docMk/>
            <pc:sldMk cId="1562814970" sldId="370"/>
            <ac:spMk id="5" creationId="{875E4DB5-25AA-4E7D-B2D1-3E63F8B5504A}"/>
          </ac:spMkLst>
        </pc:spChg>
        <pc:spChg chg="mod">
          <ac:chgData name="Antoine BOUTIN" userId="416c0baf-6e2e-4397-af39-ed3df1a813ab" providerId="ADAL" clId="{79000A66-7155-4822-AB32-E00F517591EE}" dt="2022-01-18T16:12:10.227" v="784" actId="122"/>
          <ac:spMkLst>
            <pc:docMk/>
            <pc:sldMk cId="1562814970" sldId="370"/>
            <ac:spMk id="17" creationId="{00000000-0000-0000-0000-000000000000}"/>
          </ac:spMkLst>
        </pc:spChg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3581957458" sldId="371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860837048" sldId="372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2018571458" sldId="373"/>
        </pc:sldMkLst>
      </pc:sldChg>
      <pc:sldChg chg="add">
        <pc:chgData name="Antoine BOUTIN" userId="416c0baf-6e2e-4397-af39-ed3df1a813ab" providerId="ADAL" clId="{79000A66-7155-4822-AB32-E00F517591EE}" dt="2022-01-18T16:09:25.920" v="743"/>
        <pc:sldMkLst>
          <pc:docMk/>
          <pc:sldMk cId="4254536250" sldId="374"/>
        </pc:sldMkLst>
      </pc:sldChg>
      <pc:sldChg chg="addSp modSp mod">
        <pc:chgData name="Antoine BOUTIN" userId="416c0baf-6e2e-4397-af39-ed3df1a813ab" providerId="ADAL" clId="{79000A66-7155-4822-AB32-E00F517591EE}" dt="2022-01-25T15:34:01.931" v="1118" actId="1076"/>
        <pc:sldMkLst>
          <pc:docMk/>
          <pc:sldMk cId="3652366777" sldId="375"/>
        </pc:sldMkLst>
        <pc:spChg chg="mod">
          <ac:chgData name="Antoine BOUTIN" userId="416c0baf-6e2e-4397-af39-ed3df1a813ab" providerId="ADAL" clId="{79000A66-7155-4822-AB32-E00F517591EE}" dt="2022-01-25T15:34:01.931" v="1118" actId="1076"/>
          <ac:spMkLst>
            <pc:docMk/>
            <pc:sldMk cId="3652366777" sldId="375"/>
            <ac:spMk id="30" creationId="{32841C6C-1E73-4DBA-8860-08A0C189BB64}"/>
          </ac:spMkLst>
        </pc:spChg>
        <pc:spChg chg="mod">
          <ac:chgData name="Antoine BOUTIN" userId="416c0baf-6e2e-4397-af39-ed3df1a813ab" providerId="ADAL" clId="{79000A66-7155-4822-AB32-E00F517591EE}" dt="2022-01-25T15:33:23.981" v="1090" actId="1076"/>
          <ac:spMkLst>
            <pc:docMk/>
            <pc:sldMk cId="3652366777" sldId="375"/>
            <ac:spMk id="33" creationId="{7B78BEF1-A7FB-4F1D-9E06-BA0308EBC46C}"/>
          </ac:spMkLst>
        </pc:spChg>
        <pc:spChg chg="add mod">
          <ac:chgData name="Antoine BOUTIN" userId="416c0baf-6e2e-4397-af39-ed3df1a813ab" providerId="ADAL" clId="{79000A66-7155-4822-AB32-E00F517591EE}" dt="2022-01-25T15:33:58.078" v="1117" actId="1036"/>
          <ac:spMkLst>
            <pc:docMk/>
            <pc:sldMk cId="3652366777" sldId="375"/>
            <ac:spMk id="36" creationId="{36DA1E14-A43F-4CAC-ACFF-84A17683C942}"/>
          </ac:spMkLst>
        </pc:spChg>
      </pc:sldChg>
      <pc:sldMasterChg chg="modSldLayout">
        <pc:chgData name="Antoine BOUTIN" userId="416c0baf-6e2e-4397-af39-ed3df1a813ab" providerId="ADAL" clId="{79000A66-7155-4822-AB32-E00F517591EE}" dt="2022-01-18T16:53:23.861" v="1086"/>
        <pc:sldMasterMkLst>
          <pc:docMk/>
          <pc:sldMasterMk cId="1507071699" sldId="2147483658"/>
        </pc:sldMasterMkLst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507071699" sldId="2147483658"/>
            <pc:sldLayoutMk cId="3668654390" sldId="2147483661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507071699" sldId="2147483658"/>
              <pc:sldLayoutMk cId="3668654390" sldId="2147483661"/>
              <ac:spMk id="7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507071699" sldId="2147483658"/>
            <pc:sldLayoutMk cId="4199284823" sldId="2147483662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507071699" sldId="2147483658"/>
              <pc:sldLayoutMk cId="4199284823" sldId="2147483662"/>
              <ac:spMk id="5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507071699" sldId="2147483658"/>
            <pc:sldLayoutMk cId="624808175" sldId="2147483664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507071699" sldId="2147483658"/>
              <pc:sldLayoutMk cId="624808175" sldId="2147483664"/>
              <ac:spMk id="4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507071699" sldId="2147483658"/>
            <pc:sldLayoutMk cId="2127742118" sldId="2147483665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507071699" sldId="2147483658"/>
              <pc:sldLayoutMk cId="2127742118" sldId="2147483665"/>
              <ac:spMk id="5" creationId="{00000000-0000-0000-0000-000000000000}"/>
            </ac:spMkLst>
          </pc:spChg>
        </pc:sldLayoutChg>
      </pc:sldMasterChg>
      <pc:sldMasterChg chg="modSldLayout">
        <pc:chgData name="Antoine BOUTIN" userId="416c0baf-6e2e-4397-af39-ed3df1a813ab" providerId="ADAL" clId="{79000A66-7155-4822-AB32-E00F517591EE}" dt="2022-01-18T16:53:23.861" v="1086"/>
        <pc:sldMasterMkLst>
          <pc:docMk/>
          <pc:sldMasterMk cId="3838196875" sldId="2147483667"/>
        </pc:sldMasterMkLst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3838196875" sldId="2147483667"/>
            <pc:sldLayoutMk cId="2220218071" sldId="2147483668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3838196875" sldId="2147483667"/>
              <pc:sldLayoutMk cId="2220218071" sldId="2147483668"/>
              <ac:spMk id="6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30.944" v="1078" actId="478"/>
          <pc:sldLayoutMkLst>
            <pc:docMk/>
            <pc:sldMasterMk cId="3838196875" sldId="2147483667"/>
            <pc:sldLayoutMk cId="2832635377" sldId="2147483670"/>
          </pc:sldLayoutMkLst>
          <pc:spChg chg="del">
            <ac:chgData name="Antoine BOUTIN" userId="416c0baf-6e2e-4397-af39-ed3df1a813ab" providerId="ADAL" clId="{79000A66-7155-4822-AB32-E00F517591EE}" dt="2022-01-18T16:52:30.944" v="1078" actId="478"/>
            <ac:spMkLst>
              <pc:docMk/>
              <pc:sldMasterMk cId="3838196875" sldId="2147483667"/>
              <pc:sldLayoutMk cId="2832635377" sldId="2147483670"/>
              <ac:spMk id="5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33.294" v="1079" actId="478"/>
          <pc:sldLayoutMkLst>
            <pc:docMk/>
            <pc:sldMasterMk cId="3838196875" sldId="2147483667"/>
            <pc:sldLayoutMk cId="3801748537" sldId="2147483671"/>
          </pc:sldLayoutMkLst>
          <pc:spChg chg="del">
            <ac:chgData name="Antoine BOUTIN" userId="416c0baf-6e2e-4397-af39-ed3df1a813ab" providerId="ADAL" clId="{79000A66-7155-4822-AB32-E00F517591EE}" dt="2022-01-18T16:52:33.294" v="1079" actId="478"/>
            <ac:spMkLst>
              <pc:docMk/>
              <pc:sldMasterMk cId="3838196875" sldId="2147483667"/>
              <pc:sldLayoutMk cId="3801748537" sldId="2147483671"/>
              <ac:spMk id="4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3838196875" sldId="2147483667"/>
            <pc:sldLayoutMk cId="2003640136" sldId="2147483672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3838196875" sldId="2147483667"/>
              <pc:sldLayoutMk cId="2003640136" sldId="2147483672"/>
              <ac:spMk id="7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37.118" v="1080" actId="478"/>
          <pc:sldLayoutMkLst>
            <pc:docMk/>
            <pc:sldMasterMk cId="3838196875" sldId="2147483667"/>
            <pc:sldLayoutMk cId="3835557391" sldId="2147483673"/>
          </pc:sldLayoutMkLst>
          <pc:spChg chg="del">
            <ac:chgData name="Antoine BOUTIN" userId="416c0baf-6e2e-4397-af39-ed3df1a813ab" providerId="ADAL" clId="{79000A66-7155-4822-AB32-E00F517591EE}" dt="2022-01-18T16:52:37.118" v="1080" actId="478"/>
            <ac:spMkLst>
              <pc:docMk/>
              <pc:sldMasterMk cId="3838196875" sldId="2147483667"/>
              <pc:sldLayoutMk cId="3835557391" sldId="2147483673"/>
              <ac:spMk id="5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40.876" v="1081" actId="478"/>
          <pc:sldLayoutMkLst>
            <pc:docMk/>
            <pc:sldMasterMk cId="3838196875" sldId="2147483667"/>
            <pc:sldLayoutMk cId="1894646650" sldId="2147483675"/>
          </pc:sldLayoutMkLst>
          <pc:spChg chg="del">
            <ac:chgData name="Antoine BOUTIN" userId="416c0baf-6e2e-4397-af39-ed3df1a813ab" providerId="ADAL" clId="{79000A66-7155-4822-AB32-E00F517591EE}" dt="2022-01-18T16:52:40.876" v="1081" actId="478"/>
            <ac:spMkLst>
              <pc:docMk/>
              <pc:sldMasterMk cId="3838196875" sldId="2147483667"/>
              <pc:sldLayoutMk cId="1894646650" sldId="2147483675"/>
              <ac:spMk id="3" creationId="{00000000-0000-0000-0000-000000000000}"/>
            </ac:spMkLst>
          </pc:spChg>
        </pc:sldLayoutChg>
      </pc:sldMasterChg>
      <pc:sldMasterChg chg="modSldLayout">
        <pc:chgData name="Antoine BOUTIN" userId="416c0baf-6e2e-4397-af39-ed3df1a813ab" providerId="ADAL" clId="{79000A66-7155-4822-AB32-E00F517591EE}" dt="2022-01-18T16:53:23.861" v="1086"/>
        <pc:sldMasterMkLst>
          <pc:docMk/>
          <pc:sldMasterMk cId="272194377" sldId="2147483801"/>
        </pc:sldMasterMkLst>
        <pc:sldLayoutChg chg="delSp mod">
          <pc:chgData name="Antoine BOUTIN" userId="416c0baf-6e2e-4397-af39-ed3df1a813ab" providerId="ADAL" clId="{79000A66-7155-4822-AB32-E00F517591EE}" dt="2022-01-18T16:52:46.538" v="1082" actId="478"/>
          <pc:sldLayoutMkLst>
            <pc:docMk/>
            <pc:sldMasterMk cId="272194377" sldId="2147483801"/>
            <pc:sldLayoutMk cId="722801178" sldId="2147483802"/>
          </pc:sldLayoutMkLst>
          <pc:spChg chg="del">
            <ac:chgData name="Antoine BOUTIN" userId="416c0baf-6e2e-4397-af39-ed3df1a813ab" providerId="ADAL" clId="{79000A66-7155-4822-AB32-E00F517591EE}" dt="2022-01-18T16:52:46.538" v="1082" actId="478"/>
            <ac:spMkLst>
              <pc:docMk/>
              <pc:sldMasterMk cId="272194377" sldId="2147483801"/>
              <pc:sldLayoutMk cId="722801178" sldId="2147483802"/>
              <ac:spMk id="6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50.693" v="1083" actId="478"/>
          <pc:sldLayoutMkLst>
            <pc:docMk/>
            <pc:sldMasterMk cId="272194377" sldId="2147483801"/>
            <pc:sldLayoutMk cId="1297093531" sldId="2147483804"/>
          </pc:sldLayoutMkLst>
          <pc:spChg chg="del">
            <ac:chgData name="Antoine BOUTIN" userId="416c0baf-6e2e-4397-af39-ed3df1a813ab" providerId="ADAL" clId="{79000A66-7155-4822-AB32-E00F517591EE}" dt="2022-01-18T16:52:50.693" v="1083" actId="478"/>
            <ac:spMkLst>
              <pc:docMk/>
              <pc:sldMasterMk cId="272194377" sldId="2147483801"/>
              <pc:sldLayoutMk cId="1297093531" sldId="2147483804"/>
              <ac:spMk id="5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54.269" v="1084" actId="478"/>
          <pc:sldLayoutMkLst>
            <pc:docMk/>
            <pc:sldMasterMk cId="272194377" sldId="2147483801"/>
            <pc:sldLayoutMk cId="132023538" sldId="2147483805"/>
          </pc:sldLayoutMkLst>
          <pc:spChg chg="del">
            <ac:chgData name="Antoine BOUTIN" userId="416c0baf-6e2e-4397-af39-ed3df1a813ab" providerId="ADAL" clId="{79000A66-7155-4822-AB32-E00F517591EE}" dt="2022-01-18T16:52:54.269" v="1084" actId="478"/>
            <ac:spMkLst>
              <pc:docMk/>
              <pc:sldMasterMk cId="272194377" sldId="2147483801"/>
              <pc:sldLayoutMk cId="132023538" sldId="2147483805"/>
              <ac:spMk id="4" creationId="{00000000-0000-0000-0000-000000000000}"/>
            </ac:spMkLst>
          </pc:spChg>
        </pc:sldLayoutChg>
        <pc:sldLayoutChg chg="delSp mod">
          <pc:chgData name="Antoine BOUTIN" userId="416c0baf-6e2e-4397-af39-ed3df1a813ab" providerId="ADAL" clId="{79000A66-7155-4822-AB32-E00F517591EE}" dt="2022-01-18T16:52:57.858" v="1085" actId="478"/>
          <pc:sldLayoutMkLst>
            <pc:docMk/>
            <pc:sldMasterMk cId="272194377" sldId="2147483801"/>
            <pc:sldLayoutMk cId="87348924" sldId="2147483807"/>
          </pc:sldLayoutMkLst>
          <pc:spChg chg="del">
            <ac:chgData name="Antoine BOUTIN" userId="416c0baf-6e2e-4397-af39-ed3df1a813ab" providerId="ADAL" clId="{79000A66-7155-4822-AB32-E00F517591EE}" dt="2022-01-18T16:52:57.858" v="1085" actId="478"/>
            <ac:spMkLst>
              <pc:docMk/>
              <pc:sldMasterMk cId="272194377" sldId="2147483801"/>
              <pc:sldLayoutMk cId="87348924" sldId="2147483807"/>
              <ac:spMk id="5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272194377" sldId="2147483801"/>
            <pc:sldLayoutMk cId="2404394957" sldId="2147483809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272194377" sldId="2147483801"/>
              <pc:sldLayoutMk cId="2404394957" sldId="2147483809"/>
              <ac:spMk id="3" creationId="{00000000-0000-0000-0000-000000000000}"/>
            </ac:spMkLst>
          </pc:spChg>
        </pc:sldLayoutChg>
      </pc:sldMasterChg>
      <pc:sldMasterChg chg="modSldLayout">
        <pc:chgData name="Antoine BOUTIN" userId="416c0baf-6e2e-4397-af39-ed3df1a813ab" providerId="ADAL" clId="{79000A66-7155-4822-AB32-E00F517591EE}" dt="2022-01-18T16:53:23.861" v="1086"/>
        <pc:sldMasterMkLst>
          <pc:docMk/>
          <pc:sldMasterMk cId="1910199563" sldId="2147483811"/>
        </pc:sldMasterMkLst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910199563" sldId="2147483811"/>
            <pc:sldLayoutMk cId="2523585816" sldId="2147483814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910199563" sldId="2147483811"/>
              <pc:sldLayoutMk cId="2523585816" sldId="2147483814"/>
              <ac:spMk id="5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910199563" sldId="2147483811"/>
            <pc:sldLayoutMk cId="2314562122" sldId="2147483815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910199563" sldId="2147483811"/>
              <pc:sldLayoutMk cId="2314562122" sldId="2147483815"/>
              <ac:spMk id="4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910199563" sldId="2147483811"/>
            <pc:sldLayoutMk cId="3536724252" sldId="2147483816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910199563" sldId="2147483811"/>
              <pc:sldLayoutMk cId="3536724252" sldId="2147483816"/>
              <ac:spMk id="7" creationId="{00000000-0000-0000-0000-000000000000}"/>
            </ac:spMkLst>
          </pc:spChg>
        </pc:sldLayoutChg>
        <pc:sldLayoutChg chg="modSp">
          <pc:chgData name="Antoine BOUTIN" userId="416c0baf-6e2e-4397-af39-ed3df1a813ab" providerId="ADAL" clId="{79000A66-7155-4822-AB32-E00F517591EE}" dt="2022-01-18T16:53:23.861" v="1086"/>
          <pc:sldLayoutMkLst>
            <pc:docMk/>
            <pc:sldMasterMk cId="1910199563" sldId="2147483811"/>
            <pc:sldLayoutMk cId="825863124" sldId="2147483817"/>
          </pc:sldLayoutMkLst>
          <pc:spChg chg="mod">
            <ac:chgData name="Antoine BOUTIN" userId="416c0baf-6e2e-4397-af39-ed3df1a813ab" providerId="ADAL" clId="{79000A66-7155-4822-AB32-E00F517591EE}" dt="2022-01-18T16:53:23.861" v="1086"/>
            <ac:spMkLst>
              <pc:docMk/>
              <pc:sldMasterMk cId="1910199563" sldId="2147483811"/>
              <pc:sldLayoutMk cId="825863124" sldId="2147483817"/>
              <ac:spMk id="5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79D83F-4EDA-4789-8178-334AD2E363A0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73897A8C-1987-496C-A7B1-26879989082B}" type="pres">
      <dgm:prSet presAssocID="{B479D83F-4EDA-4789-8178-334AD2E363A0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44ECFC26-C122-4959-B2BD-628F3A734299}" type="presOf" srcId="{B479D83F-4EDA-4789-8178-334AD2E363A0}" destId="{73897A8C-1987-496C-A7B1-26879989082B}" srcOrd="0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7AB452-754A-46E2-AF5E-E77575C79159}" type="doc">
      <dgm:prSet loTypeId="urn:microsoft.com/office/officeart/2005/8/layout/cycle8" loCatId="cycle" qsTypeId="urn:microsoft.com/office/officeart/2005/8/quickstyle/simple2" qsCatId="simple" csTypeId="urn:microsoft.com/office/officeart/2005/8/colors/colorful1" csCatId="colorful" phldr="1"/>
      <dgm:spPr/>
    </dgm:pt>
    <dgm:pt modelId="{68148C87-5F30-4C36-82C0-92A2C5A9696E}">
      <dgm:prSet phldrT="[Texte]" custT="1"/>
      <dgm:spPr/>
      <dgm:t>
        <a:bodyPr/>
        <a:lstStyle/>
        <a:p>
          <a:r>
            <a:rPr lang="fr-FR" sz="900">
              <a:solidFill>
                <a:schemeClr val="tx1"/>
              </a:solidFill>
            </a:rPr>
            <a:t>Contrôle conjoint</a:t>
          </a:r>
        </a:p>
      </dgm:t>
    </dgm:pt>
    <dgm:pt modelId="{B619B1C4-D817-44C1-BA2E-35B582A9BB87}" type="parTrans" cxnId="{57D986FD-3E6A-4562-9388-BD6102916AD4}">
      <dgm:prSet/>
      <dgm:spPr/>
      <dgm:t>
        <a:bodyPr/>
        <a:lstStyle/>
        <a:p>
          <a:endParaRPr lang="fr-FR"/>
        </a:p>
      </dgm:t>
    </dgm:pt>
    <dgm:pt modelId="{3A55E1A9-DF40-4C4B-B47E-0425E421CC38}" type="sibTrans" cxnId="{57D986FD-3E6A-4562-9388-BD6102916AD4}">
      <dgm:prSet/>
      <dgm:spPr/>
      <dgm:t>
        <a:bodyPr/>
        <a:lstStyle/>
        <a:p>
          <a:endParaRPr lang="fr-FR"/>
        </a:p>
      </dgm:t>
    </dgm:pt>
    <dgm:pt modelId="{0DDF9697-27F2-4609-8C26-BC7E0330CC50}">
      <dgm:prSet phldrT="[Texte]" custT="1"/>
      <dgm:spPr/>
      <dgm:t>
        <a:bodyPr/>
        <a:lstStyle/>
        <a:p>
          <a:r>
            <a:rPr lang="fr-FR" sz="900">
              <a:solidFill>
                <a:schemeClr val="tx1"/>
              </a:solidFill>
            </a:rPr>
            <a:t>Audit</a:t>
          </a:r>
          <a:r>
            <a:rPr lang="fr-FR" sz="2500"/>
            <a:t> </a:t>
          </a:r>
        </a:p>
      </dgm:t>
    </dgm:pt>
    <dgm:pt modelId="{B1C62A31-A549-47D0-92F7-AD014AFEBF1C}" type="parTrans" cxnId="{5C26ED36-4170-45A5-AEDC-9960E68DB3EC}">
      <dgm:prSet/>
      <dgm:spPr/>
      <dgm:t>
        <a:bodyPr/>
        <a:lstStyle/>
        <a:p>
          <a:endParaRPr lang="fr-FR"/>
        </a:p>
      </dgm:t>
    </dgm:pt>
    <dgm:pt modelId="{8FC0A000-A583-4F97-949D-AE167F230605}" type="sibTrans" cxnId="{5C26ED36-4170-45A5-AEDC-9960E68DB3EC}">
      <dgm:prSet/>
      <dgm:spPr/>
      <dgm:t>
        <a:bodyPr/>
        <a:lstStyle/>
        <a:p>
          <a:endParaRPr lang="fr-FR"/>
        </a:p>
      </dgm:t>
    </dgm:pt>
    <dgm:pt modelId="{6961EA7D-71E4-4A1A-BD1D-5F4C79536580}">
      <dgm:prSet phldrT="[Texte]" custT="1"/>
      <dgm:spPr/>
      <dgm:t>
        <a:bodyPr/>
        <a:lstStyle/>
        <a:p>
          <a:r>
            <a:rPr lang="fr-FR" sz="900">
              <a:solidFill>
                <a:schemeClr val="tx1"/>
              </a:solidFill>
            </a:rPr>
            <a:t>Prévention</a:t>
          </a:r>
        </a:p>
      </dgm:t>
    </dgm:pt>
    <dgm:pt modelId="{5D895F6B-B438-4CE2-B59F-EDDE50F28D1F}" type="parTrans" cxnId="{84708703-986F-4CB2-9848-E7B1A0F02B58}">
      <dgm:prSet/>
      <dgm:spPr/>
      <dgm:t>
        <a:bodyPr/>
        <a:lstStyle/>
        <a:p>
          <a:endParaRPr lang="fr-FR"/>
        </a:p>
      </dgm:t>
    </dgm:pt>
    <dgm:pt modelId="{142254F2-2EEA-456F-AA0C-A1B809C0662E}" type="sibTrans" cxnId="{84708703-986F-4CB2-9848-E7B1A0F02B58}">
      <dgm:prSet/>
      <dgm:spPr/>
      <dgm:t>
        <a:bodyPr/>
        <a:lstStyle/>
        <a:p>
          <a:endParaRPr lang="fr-FR"/>
        </a:p>
      </dgm:t>
    </dgm:pt>
    <dgm:pt modelId="{5D90C86A-1C28-480A-8FC1-6591093E2413}" type="pres">
      <dgm:prSet presAssocID="{5C7AB452-754A-46E2-AF5E-E77575C79159}" presName="compositeShape" presStyleCnt="0">
        <dgm:presLayoutVars>
          <dgm:chMax val="7"/>
          <dgm:dir/>
          <dgm:resizeHandles val="exact"/>
        </dgm:presLayoutVars>
      </dgm:prSet>
      <dgm:spPr/>
    </dgm:pt>
    <dgm:pt modelId="{3F973A37-F2EF-434D-9D3F-507BB63DEDA7}" type="pres">
      <dgm:prSet presAssocID="{5C7AB452-754A-46E2-AF5E-E77575C79159}" presName="wedge1" presStyleLbl="node1" presStyleIdx="0" presStyleCnt="3"/>
      <dgm:spPr/>
    </dgm:pt>
    <dgm:pt modelId="{9B3F77B7-DD27-4551-9E8E-EE77D3CCCEBA}" type="pres">
      <dgm:prSet presAssocID="{5C7AB452-754A-46E2-AF5E-E77575C79159}" presName="dummy1a" presStyleCnt="0"/>
      <dgm:spPr/>
    </dgm:pt>
    <dgm:pt modelId="{F43B8BEB-5B50-4DD0-B510-5FE3680BFB18}" type="pres">
      <dgm:prSet presAssocID="{5C7AB452-754A-46E2-AF5E-E77575C79159}" presName="dummy1b" presStyleCnt="0"/>
      <dgm:spPr/>
    </dgm:pt>
    <dgm:pt modelId="{8298E310-0885-4315-8BE9-EA64F92CE974}" type="pres">
      <dgm:prSet presAssocID="{5C7AB452-754A-46E2-AF5E-E77575C79159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EEE06850-1B24-4697-9B33-1719773F5C0B}" type="pres">
      <dgm:prSet presAssocID="{5C7AB452-754A-46E2-AF5E-E77575C79159}" presName="wedge2" presStyleLbl="node1" presStyleIdx="1" presStyleCnt="3"/>
      <dgm:spPr/>
    </dgm:pt>
    <dgm:pt modelId="{F373F4DE-8BC4-4C6B-B412-50818DAC0E38}" type="pres">
      <dgm:prSet presAssocID="{5C7AB452-754A-46E2-AF5E-E77575C79159}" presName="dummy2a" presStyleCnt="0"/>
      <dgm:spPr/>
    </dgm:pt>
    <dgm:pt modelId="{592DF16C-B531-4DBA-8483-CBC655132C11}" type="pres">
      <dgm:prSet presAssocID="{5C7AB452-754A-46E2-AF5E-E77575C79159}" presName="dummy2b" presStyleCnt="0"/>
      <dgm:spPr/>
    </dgm:pt>
    <dgm:pt modelId="{0C3C8878-A323-4C17-A733-8BD7E80122CF}" type="pres">
      <dgm:prSet presAssocID="{5C7AB452-754A-46E2-AF5E-E77575C79159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FDB8DF5E-C41E-4ADF-B130-DA1A6A1DD275}" type="pres">
      <dgm:prSet presAssocID="{5C7AB452-754A-46E2-AF5E-E77575C79159}" presName="wedge3" presStyleLbl="node1" presStyleIdx="2" presStyleCnt="3"/>
      <dgm:spPr/>
    </dgm:pt>
    <dgm:pt modelId="{F36DABF0-5337-46A5-92A3-1CB352AD4C92}" type="pres">
      <dgm:prSet presAssocID="{5C7AB452-754A-46E2-AF5E-E77575C79159}" presName="dummy3a" presStyleCnt="0"/>
      <dgm:spPr/>
    </dgm:pt>
    <dgm:pt modelId="{CBEAB529-0BA2-41B4-9A24-D3775A5726BB}" type="pres">
      <dgm:prSet presAssocID="{5C7AB452-754A-46E2-AF5E-E77575C79159}" presName="dummy3b" presStyleCnt="0"/>
      <dgm:spPr/>
    </dgm:pt>
    <dgm:pt modelId="{7ED015BE-AAA4-45BC-9904-E81EE9FF811F}" type="pres">
      <dgm:prSet presAssocID="{5C7AB452-754A-46E2-AF5E-E77575C79159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00ACB3D-6ED8-431B-8338-CE6E3BAA58D1}" type="pres">
      <dgm:prSet presAssocID="{3A55E1A9-DF40-4C4B-B47E-0425E421CC38}" presName="arrowWedge1" presStyleLbl="fgSibTrans2D1" presStyleIdx="0" presStyleCnt="3" custLinFactNeighborX="628" custLinFactNeighborY="-178"/>
      <dgm:spPr>
        <a:solidFill>
          <a:schemeClr val="tx1">
            <a:lumMod val="50000"/>
            <a:lumOff val="50000"/>
          </a:schemeClr>
        </a:solidFill>
      </dgm:spPr>
    </dgm:pt>
    <dgm:pt modelId="{2F950417-3487-4656-B2A1-83B4E8CA25E1}" type="pres">
      <dgm:prSet presAssocID="{8FC0A000-A583-4F97-949D-AE167F230605}" presName="arrowWedge2" presStyleLbl="fgSibTrans2D1" presStyleIdx="1" presStyleCnt="3" custLinFactNeighborX="500" custLinFactNeighborY="982"/>
      <dgm:spPr>
        <a:solidFill>
          <a:schemeClr val="tx1">
            <a:lumMod val="50000"/>
            <a:lumOff val="50000"/>
          </a:schemeClr>
        </a:solidFill>
      </dgm:spPr>
    </dgm:pt>
    <dgm:pt modelId="{1111C70B-A616-4522-B0BA-B4688C7C1B17}" type="pres">
      <dgm:prSet presAssocID="{142254F2-2EEA-456F-AA0C-A1B809C0662E}" presName="arrowWedge3" presStyleLbl="fgSibTrans2D1" presStyleIdx="2" presStyleCnt="3" custLinFactNeighborX="-14" custLinFactNeighborY="1098"/>
      <dgm:spPr>
        <a:solidFill>
          <a:schemeClr val="tx1">
            <a:lumMod val="50000"/>
            <a:lumOff val="50000"/>
          </a:schemeClr>
        </a:solidFill>
      </dgm:spPr>
    </dgm:pt>
  </dgm:ptLst>
  <dgm:cxnLst>
    <dgm:cxn modelId="{84708703-986F-4CB2-9848-E7B1A0F02B58}" srcId="{5C7AB452-754A-46E2-AF5E-E77575C79159}" destId="{6961EA7D-71E4-4A1A-BD1D-5F4C79536580}" srcOrd="2" destOrd="0" parTransId="{5D895F6B-B438-4CE2-B59F-EDDE50F28D1F}" sibTransId="{142254F2-2EEA-456F-AA0C-A1B809C0662E}"/>
    <dgm:cxn modelId="{6D95BA0F-33FC-45E8-A058-C08CADD2D358}" type="presOf" srcId="{0DDF9697-27F2-4609-8C26-BC7E0330CC50}" destId="{EEE06850-1B24-4697-9B33-1719773F5C0B}" srcOrd="0" destOrd="0" presId="urn:microsoft.com/office/officeart/2005/8/layout/cycle8"/>
    <dgm:cxn modelId="{58308D15-A2A9-4994-9F26-0B211C260277}" type="presOf" srcId="{6961EA7D-71E4-4A1A-BD1D-5F4C79536580}" destId="{FDB8DF5E-C41E-4ADF-B130-DA1A6A1DD275}" srcOrd="0" destOrd="0" presId="urn:microsoft.com/office/officeart/2005/8/layout/cycle8"/>
    <dgm:cxn modelId="{5C26ED36-4170-45A5-AEDC-9960E68DB3EC}" srcId="{5C7AB452-754A-46E2-AF5E-E77575C79159}" destId="{0DDF9697-27F2-4609-8C26-BC7E0330CC50}" srcOrd="1" destOrd="0" parTransId="{B1C62A31-A549-47D0-92F7-AD014AFEBF1C}" sibTransId="{8FC0A000-A583-4F97-949D-AE167F230605}"/>
    <dgm:cxn modelId="{DD2C6F71-865F-47F1-8A6F-704D986ED4F1}" type="presOf" srcId="{0DDF9697-27F2-4609-8C26-BC7E0330CC50}" destId="{0C3C8878-A323-4C17-A733-8BD7E80122CF}" srcOrd="1" destOrd="0" presId="urn:microsoft.com/office/officeart/2005/8/layout/cycle8"/>
    <dgm:cxn modelId="{2A5B7B5A-65C6-4A60-B212-C7CA393DBC08}" type="presOf" srcId="{6961EA7D-71E4-4A1A-BD1D-5F4C79536580}" destId="{7ED015BE-AAA4-45BC-9904-E81EE9FF811F}" srcOrd="1" destOrd="0" presId="urn:microsoft.com/office/officeart/2005/8/layout/cycle8"/>
    <dgm:cxn modelId="{994BCA7E-FD88-438E-A0F9-F785F3DD815B}" type="presOf" srcId="{68148C87-5F30-4C36-82C0-92A2C5A9696E}" destId="{3F973A37-F2EF-434D-9D3F-507BB63DEDA7}" srcOrd="0" destOrd="0" presId="urn:microsoft.com/office/officeart/2005/8/layout/cycle8"/>
    <dgm:cxn modelId="{92314DD5-98A5-480F-B5B6-F4D599C3A623}" type="presOf" srcId="{5C7AB452-754A-46E2-AF5E-E77575C79159}" destId="{5D90C86A-1C28-480A-8FC1-6591093E2413}" srcOrd="0" destOrd="0" presId="urn:microsoft.com/office/officeart/2005/8/layout/cycle8"/>
    <dgm:cxn modelId="{151E0FFA-01DF-4137-88C2-0C1594B3481E}" type="presOf" srcId="{68148C87-5F30-4C36-82C0-92A2C5A9696E}" destId="{8298E310-0885-4315-8BE9-EA64F92CE974}" srcOrd="1" destOrd="0" presId="urn:microsoft.com/office/officeart/2005/8/layout/cycle8"/>
    <dgm:cxn modelId="{57D986FD-3E6A-4562-9388-BD6102916AD4}" srcId="{5C7AB452-754A-46E2-AF5E-E77575C79159}" destId="{68148C87-5F30-4C36-82C0-92A2C5A9696E}" srcOrd="0" destOrd="0" parTransId="{B619B1C4-D817-44C1-BA2E-35B582A9BB87}" sibTransId="{3A55E1A9-DF40-4C4B-B47E-0425E421CC38}"/>
    <dgm:cxn modelId="{7F1FD7DD-5C53-4D28-8E8D-D93D66841CBF}" type="presParOf" srcId="{5D90C86A-1C28-480A-8FC1-6591093E2413}" destId="{3F973A37-F2EF-434D-9D3F-507BB63DEDA7}" srcOrd="0" destOrd="0" presId="urn:microsoft.com/office/officeart/2005/8/layout/cycle8"/>
    <dgm:cxn modelId="{4ADF41AF-7B71-48D4-A09B-6102A3A0B391}" type="presParOf" srcId="{5D90C86A-1C28-480A-8FC1-6591093E2413}" destId="{9B3F77B7-DD27-4551-9E8E-EE77D3CCCEBA}" srcOrd="1" destOrd="0" presId="urn:microsoft.com/office/officeart/2005/8/layout/cycle8"/>
    <dgm:cxn modelId="{B2E0C6A4-53D1-4495-B2B5-6EF75A05B16F}" type="presParOf" srcId="{5D90C86A-1C28-480A-8FC1-6591093E2413}" destId="{F43B8BEB-5B50-4DD0-B510-5FE3680BFB18}" srcOrd="2" destOrd="0" presId="urn:microsoft.com/office/officeart/2005/8/layout/cycle8"/>
    <dgm:cxn modelId="{3BE1E4FB-25FF-4DF6-BC36-E20519AC54DD}" type="presParOf" srcId="{5D90C86A-1C28-480A-8FC1-6591093E2413}" destId="{8298E310-0885-4315-8BE9-EA64F92CE974}" srcOrd="3" destOrd="0" presId="urn:microsoft.com/office/officeart/2005/8/layout/cycle8"/>
    <dgm:cxn modelId="{D0CD69B3-9FFD-4620-80C2-1D9B2BB87987}" type="presParOf" srcId="{5D90C86A-1C28-480A-8FC1-6591093E2413}" destId="{EEE06850-1B24-4697-9B33-1719773F5C0B}" srcOrd="4" destOrd="0" presId="urn:microsoft.com/office/officeart/2005/8/layout/cycle8"/>
    <dgm:cxn modelId="{75B39B6D-B12C-4250-A41E-B1FAFE3A38B8}" type="presParOf" srcId="{5D90C86A-1C28-480A-8FC1-6591093E2413}" destId="{F373F4DE-8BC4-4C6B-B412-50818DAC0E38}" srcOrd="5" destOrd="0" presId="urn:microsoft.com/office/officeart/2005/8/layout/cycle8"/>
    <dgm:cxn modelId="{C051A28A-4C16-4EA4-9366-16E7154C24C1}" type="presParOf" srcId="{5D90C86A-1C28-480A-8FC1-6591093E2413}" destId="{592DF16C-B531-4DBA-8483-CBC655132C11}" srcOrd="6" destOrd="0" presId="urn:microsoft.com/office/officeart/2005/8/layout/cycle8"/>
    <dgm:cxn modelId="{492B3829-2E31-4205-9448-6B92760437DD}" type="presParOf" srcId="{5D90C86A-1C28-480A-8FC1-6591093E2413}" destId="{0C3C8878-A323-4C17-A733-8BD7E80122CF}" srcOrd="7" destOrd="0" presId="urn:microsoft.com/office/officeart/2005/8/layout/cycle8"/>
    <dgm:cxn modelId="{23401E19-CA2C-47C8-8C20-466FF07A1110}" type="presParOf" srcId="{5D90C86A-1C28-480A-8FC1-6591093E2413}" destId="{FDB8DF5E-C41E-4ADF-B130-DA1A6A1DD275}" srcOrd="8" destOrd="0" presId="urn:microsoft.com/office/officeart/2005/8/layout/cycle8"/>
    <dgm:cxn modelId="{B72B3FCF-8197-4D32-AFD0-BDD96414804F}" type="presParOf" srcId="{5D90C86A-1C28-480A-8FC1-6591093E2413}" destId="{F36DABF0-5337-46A5-92A3-1CB352AD4C92}" srcOrd="9" destOrd="0" presId="urn:microsoft.com/office/officeart/2005/8/layout/cycle8"/>
    <dgm:cxn modelId="{8976565B-BCFF-4694-8344-1D102CDAB041}" type="presParOf" srcId="{5D90C86A-1C28-480A-8FC1-6591093E2413}" destId="{CBEAB529-0BA2-41B4-9A24-D3775A5726BB}" srcOrd="10" destOrd="0" presId="urn:microsoft.com/office/officeart/2005/8/layout/cycle8"/>
    <dgm:cxn modelId="{1D120105-0690-4E9A-B087-447029624F96}" type="presParOf" srcId="{5D90C86A-1C28-480A-8FC1-6591093E2413}" destId="{7ED015BE-AAA4-45BC-9904-E81EE9FF811F}" srcOrd="11" destOrd="0" presId="urn:microsoft.com/office/officeart/2005/8/layout/cycle8"/>
    <dgm:cxn modelId="{74436FD1-0707-4445-ADFE-C6D9D35BE303}" type="presParOf" srcId="{5D90C86A-1C28-480A-8FC1-6591093E2413}" destId="{D00ACB3D-6ED8-431B-8338-CE6E3BAA58D1}" srcOrd="12" destOrd="0" presId="urn:microsoft.com/office/officeart/2005/8/layout/cycle8"/>
    <dgm:cxn modelId="{6F467AF9-4507-4443-9252-0B4823E929F6}" type="presParOf" srcId="{5D90C86A-1C28-480A-8FC1-6591093E2413}" destId="{2F950417-3487-4656-B2A1-83B4E8CA25E1}" srcOrd="13" destOrd="0" presId="urn:microsoft.com/office/officeart/2005/8/layout/cycle8"/>
    <dgm:cxn modelId="{9C091825-FD91-445A-B574-EF21E1AC9621}" type="presParOf" srcId="{5D90C86A-1C28-480A-8FC1-6591093E2413}" destId="{1111C70B-A616-4522-B0BA-B4688C7C1B17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5D1A83-E0C5-413D-8804-A58BC6C2F3F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D5C9042C-AE8F-4D97-B118-241CB5BA1570}">
      <dgm:prSet phldrT="[Texte]" custT="1"/>
      <dgm:spPr/>
      <dgm:t>
        <a:bodyPr/>
        <a:lstStyle/>
        <a:p>
          <a:r>
            <a:rPr lang="fr-FR" sz="1000" b="1"/>
            <a:t>Contrat</a:t>
          </a:r>
        </a:p>
      </dgm:t>
    </dgm:pt>
    <dgm:pt modelId="{79C5B0DD-61C8-44A1-9BA1-FD4711BEBDFA}" type="parTrans" cxnId="{900FFA7A-E751-48A9-A4C1-C9BA605D0C25}">
      <dgm:prSet/>
      <dgm:spPr/>
      <dgm:t>
        <a:bodyPr/>
        <a:lstStyle/>
        <a:p>
          <a:endParaRPr lang="fr-FR"/>
        </a:p>
      </dgm:t>
    </dgm:pt>
    <dgm:pt modelId="{357D2138-0737-4643-B2FF-41E6F85E03D4}" type="sibTrans" cxnId="{900FFA7A-E751-48A9-A4C1-C9BA605D0C25}">
      <dgm:prSet/>
      <dgm:spPr/>
      <dgm:t>
        <a:bodyPr/>
        <a:lstStyle/>
        <a:p>
          <a:endParaRPr lang="fr-FR"/>
        </a:p>
      </dgm:t>
    </dgm:pt>
    <dgm:pt modelId="{889E5D82-6EAD-4045-AE63-9060DBB14627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1. Prix</a:t>
          </a:r>
        </a:p>
      </dgm:t>
    </dgm:pt>
    <dgm:pt modelId="{77222196-FBF3-41B1-A335-3C71694411BB}" type="parTrans" cxnId="{5FD70485-D54B-4CD1-A5E8-C56C019AC114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2875278F-B891-404C-A6FE-38677D6B0583}" type="sibTrans" cxnId="{5FD70485-D54B-4CD1-A5E8-C56C019AC114}">
      <dgm:prSet/>
      <dgm:spPr/>
      <dgm:t>
        <a:bodyPr/>
        <a:lstStyle/>
        <a:p>
          <a:endParaRPr lang="fr-FR"/>
        </a:p>
      </dgm:t>
    </dgm:pt>
    <dgm:pt modelId="{7A9AC404-DE60-44BE-B92F-8A11DB0D93A9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2. Cahier des Charges</a:t>
          </a:r>
        </a:p>
      </dgm:t>
    </dgm:pt>
    <dgm:pt modelId="{2B2E5DF9-3FF2-4B4E-B406-315E510F81DC}" type="parTrans" cxnId="{BA7E7E2B-C6EC-4991-BC35-34B09CA2C93F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0DDEA332-F573-49AE-80DB-05C4E16D3E55}" type="sibTrans" cxnId="{BA7E7E2B-C6EC-4991-BC35-34B09CA2C93F}">
      <dgm:prSet/>
      <dgm:spPr/>
      <dgm:t>
        <a:bodyPr/>
        <a:lstStyle/>
        <a:p>
          <a:endParaRPr lang="fr-FR"/>
        </a:p>
      </dgm:t>
    </dgm:pt>
    <dgm:pt modelId="{79E97613-7CF8-48D3-B58D-FFA7C20F9F7C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2a. Règles ingé GC BLO</a:t>
          </a:r>
        </a:p>
      </dgm:t>
    </dgm:pt>
    <dgm:pt modelId="{FC784E36-F93F-43D3-9F4C-3B42433B19BC}" type="parTrans" cxnId="{4749AD49-2AD9-4CCB-8F73-242207D69571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63A8FDAF-0D9E-4C87-8F66-77FD1213C5B5}" type="sibTrans" cxnId="{4749AD49-2AD9-4CCB-8F73-242207D69571}">
      <dgm:prSet/>
      <dgm:spPr/>
      <dgm:t>
        <a:bodyPr/>
        <a:lstStyle/>
        <a:p>
          <a:endParaRPr lang="fr-FR"/>
        </a:p>
      </dgm:t>
    </dgm:pt>
    <dgm:pt modelId="{8463EDE4-2731-44A7-BBF2-221BAD7C880C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  <a:cs typeface="Arial" panose="020B0604020202020204" pitchFamily="34" charset="0"/>
            </a:rPr>
            <a:t>2b. Règles ingé appuis aériens</a:t>
          </a:r>
          <a:endParaRPr lang="fr-FR" sz="800" b="0">
            <a:latin typeface="Helvetica 55 Roman" panose="020B0604020202020204" pitchFamily="34" charset="0"/>
          </a:endParaRPr>
        </a:p>
      </dgm:t>
    </dgm:pt>
    <dgm:pt modelId="{A1B3AF51-DD5B-44CE-B19B-B79EFF363AA8}" type="parTrans" cxnId="{CA40D262-927A-4746-B593-BF3F325D4FFF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A6FBA9A2-4A92-407D-9F8F-B6437887BE86}" type="sibTrans" cxnId="{CA40D262-927A-4746-B593-BF3F325D4FFF}">
      <dgm:prSet/>
      <dgm:spPr/>
      <dgm:t>
        <a:bodyPr/>
        <a:lstStyle/>
        <a:p>
          <a:endParaRPr lang="fr-FR"/>
        </a:p>
      </dgm:t>
    </dgm:pt>
    <dgm:pt modelId="{EEF7B317-C423-4777-A398-2D40A661F0DB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2c. Fiche DOSTEC</a:t>
          </a:r>
        </a:p>
      </dgm:t>
    </dgm:pt>
    <dgm:pt modelId="{BEC907D9-D1C5-4DBE-BB82-6CC92B6DFD49}" type="parTrans" cxnId="{23E9401E-9A96-4C63-AA75-5A2BB1FF4E8F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0B98187D-DCC7-4072-BC98-45DBA7E74FF6}" type="sibTrans" cxnId="{23E9401E-9A96-4C63-AA75-5A2BB1FF4E8F}">
      <dgm:prSet/>
      <dgm:spPr/>
      <dgm:t>
        <a:bodyPr/>
        <a:lstStyle/>
        <a:p>
          <a:endParaRPr lang="fr-FR"/>
        </a:p>
      </dgm:t>
    </dgm:pt>
    <dgm:pt modelId="{533C0D48-A7E6-4813-907D-AF0B1D0850AC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2d. Fiche relevé chambre</a:t>
          </a:r>
        </a:p>
      </dgm:t>
    </dgm:pt>
    <dgm:pt modelId="{7A144C86-0F40-43BE-A55B-57CB7447605C}" type="parTrans" cxnId="{8C170A35-4CDC-48E6-A0C2-1114725E02BE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7EA4E24F-526E-4741-B2C2-F26B3678A5B7}" type="sibTrans" cxnId="{8C170A35-4CDC-48E6-A0C2-1114725E02BE}">
      <dgm:prSet/>
      <dgm:spPr/>
      <dgm:t>
        <a:bodyPr/>
        <a:lstStyle/>
        <a:p>
          <a:endParaRPr lang="fr-FR"/>
        </a:p>
      </dgm:t>
    </dgm:pt>
    <dgm:pt modelId="{E186571F-6F4E-4FCD-BC75-4C050C3864AF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3a.  CCTP CCF PBI</a:t>
          </a:r>
        </a:p>
      </dgm:t>
    </dgm:pt>
    <dgm:pt modelId="{D8A285AC-EFB8-4A0E-A9D4-261248411863}" type="parTrans" cxnId="{EB60C5A9-8974-463A-BF31-6A53B9225C47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1422F10F-8C95-47FD-965E-676AF6466301}" type="sibTrans" cxnId="{EB60C5A9-8974-463A-BF31-6A53B9225C47}">
      <dgm:prSet/>
      <dgm:spPr/>
      <dgm:t>
        <a:bodyPr/>
        <a:lstStyle/>
        <a:p>
          <a:endParaRPr lang="fr-FR"/>
        </a:p>
      </dgm:t>
    </dgm:pt>
    <dgm:pt modelId="{FDD1D0AA-0DFD-444D-883B-F31BE6DFC4ED}">
      <dgm:prSet phldrT="[Texte]" custT="1"/>
      <dgm:spPr/>
      <dgm:t>
        <a:bodyPr/>
        <a:lstStyle/>
        <a:p>
          <a:r>
            <a:rPr lang="fr-FR" sz="800" b="0">
              <a:latin typeface="Helvetica 55 Roman" panose="020B0604020202020204" pitchFamily="34" charset="0"/>
            </a:rPr>
            <a:t>3b. CCTP CCF PBE</a:t>
          </a:r>
        </a:p>
      </dgm:t>
    </dgm:pt>
    <dgm:pt modelId="{DD1DB2BD-0E9D-4AED-906E-FFA53F396162}" type="parTrans" cxnId="{70BD820D-0995-4BB5-8998-1BE701BC148A}">
      <dgm:prSet/>
      <dgm:spPr/>
      <dgm:t>
        <a:bodyPr/>
        <a:lstStyle/>
        <a:p>
          <a:endParaRPr lang="fr-FR" sz="800" b="0">
            <a:latin typeface="Helvetica 55 Roman" panose="020B0604020202020204" pitchFamily="34" charset="0"/>
          </a:endParaRPr>
        </a:p>
      </dgm:t>
    </dgm:pt>
    <dgm:pt modelId="{24E137E1-C3A4-4B40-A54A-9ED25C2667FE}" type="sibTrans" cxnId="{70BD820D-0995-4BB5-8998-1BE701BC148A}">
      <dgm:prSet/>
      <dgm:spPr/>
      <dgm:t>
        <a:bodyPr/>
        <a:lstStyle/>
        <a:p>
          <a:endParaRPr lang="fr-FR"/>
        </a:p>
      </dgm:t>
    </dgm:pt>
    <dgm:pt modelId="{8709DFA9-104D-458F-AD03-406BCF5CFD53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4. Déclaration sous-traitance</a:t>
          </a:r>
        </a:p>
      </dgm:t>
    </dgm:pt>
    <dgm:pt modelId="{734F899D-E381-448F-81CE-5EF9CD36A288}" type="parTrans" cxnId="{B87A4603-5729-4AD1-B320-2BB8679E177B}">
      <dgm:prSet/>
      <dgm:spPr/>
      <dgm:t>
        <a:bodyPr/>
        <a:lstStyle/>
        <a:p>
          <a:endParaRPr lang="fr-FR"/>
        </a:p>
      </dgm:t>
    </dgm:pt>
    <dgm:pt modelId="{7A9F67C1-FBF7-4614-B3B7-773041558353}" type="sibTrans" cxnId="{B87A4603-5729-4AD1-B320-2BB8679E177B}">
      <dgm:prSet/>
      <dgm:spPr/>
      <dgm:t>
        <a:bodyPr/>
        <a:lstStyle/>
        <a:p>
          <a:endParaRPr lang="fr-FR"/>
        </a:p>
      </dgm:t>
    </dgm:pt>
    <dgm:pt modelId="{EDAA9BA0-9C74-460D-ADB4-C4564FC7AFB5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5. Législation Sociale</a:t>
          </a:r>
        </a:p>
      </dgm:t>
    </dgm:pt>
    <dgm:pt modelId="{915CBB3A-41A4-4DA2-B8B1-A89382A0CC04}" type="parTrans" cxnId="{8804CCD9-AE32-46C7-A0EA-4AFFE2DE6C42}">
      <dgm:prSet/>
      <dgm:spPr/>
      <dgm:t>
        <a:bodyPr/>
        <a:lstStyle/>
        <a:p>
          <a:endParaRPr lang="fr-FR"/>
        </a:p>
      </dgm:t>
    </dgm:pt>
    <dgm:pt modelId="{F1EC5A2B-0AAA-4E80-80DF-6BE5F294F9A9}" type="sibTrans" cxnId="{8804CCD9-AE32-46C7-A0EA-4AFFE2DE6C42}">
      <dgm:prSet/>
      <dgm:spPr/>
      <dgm:t>
        <a:bodyPr/>
        <a:lstStyle/>
        <a:p>
          <a:endParaRPr lang="fr-FR"/>
        </a:p>
      </dgm:t>
    </dgm:pt>
    <dgm:pt modelId="{6A7E67D9-7F1D-4AE1-9E82-33F0D34EC221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6. Fichiers échange info</a:t>
          </a:r>
        </a:p>
      </dgm:t>
    </dgm:pt>
    <dgm:pt modelId="{5B318B97-6EB7-456C-A200-461FEF6D7B23}" type="parTrans" cxnId="{9F5C4AD0-E373-4E85-8E43-B0727A70A2FE}">
      <dgm:prSet/>
      <dgm:spPr/>
      <dgm:t>
        <a:bodyPr/>
        <a:lstStyle/>
        <a:p>
          <a:endParaRPr lang="fr-FR"/>
        </a:p>
      </dgm:t>
    </dgm:pt>
    <dgm:pt modelId="{23ADDFAE-6C4D-40F9-A3D5-7967A767E3CE}" type="sibTrans" cxnId="{9F5C4AD0-E373-4E85-8E43-B0727A70A2FE}">
      <dgm:prSet/>
      <dgm:spPr/>
      <dgm:t>
        <a:bodyPr/>
        <a:lstStyle/>
        <a:p>
          <a:endParaRPr lang="fr-FR"/>
        </a:p>
      </dgm:t>
    </dgm:pt>
    <dgm:pt modelId="{E635EEFA-6FFC-4475-BCA7-2BA8B58A7BC6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7. Contacts</a:t>
          </a:r>
        </a:p>
      </dgm:t>
    </dgm:pt>
    <dgm:pt modelId="{75573BFA-8882-4BAE-8875-454F206235A5}" type="parTrans" cxnId="{450F67BE-994D-4A11-BD04-E5C122907BDE}">
      <dgm:prSet/>
      <dgm:spPr/>
      <dgm:t>
        <a:bodyPr/>
        <a:lstStyle/>
        <a:p>
          <a:endParaRPr lang="fr-FR"/>
        </a:p>
      </dgm:t>
    </dgm:pt>
    <dgm:pt modelId="{8016474A-A5BC-4486-8550-B811C9AC2DB4}" type="sibTrans" cxnId="{450F67BE-994D-4A11-BD04-E5C122907BDE}">
      <dgm:prSet/>
      <dgm:spPr/>
      <dgm:t>
        <a:bodyPr/>
        <a:lstStyle/>
        <a:p>
          <a:endParaRPr lang="fr-FR"/>
        </a:p>
      </dgm:t>
    </dgm:pt>
    <dgm:pt modelId="{513C811C-3CEC-453E-A99C-E645F6A84573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8. Plan de prévention type</a:t>
          </a:r>
        </a:p>
      </dgm:t>
    </dgm:pt>
    <dgm:pt modelId="{E5AD31F4-FEF3-4DD5-AD60-C54A8AC7B4E7}" type="parTrans" cxnId="{0E06CF64-842D-4609-BA21-49C098C352B5}">
      <dgm:prSet/>
      <dgm:spPr/>
      <dgm:t>
        <a:bodyPr/>
        <a:lstStyle/>
        <a:p>
          <a:endParaRPr lang="fr-FR"/>
        </a:p>
      </dgm:t>
    </dgm:pt>
    <dgm:pt modelId="{8258956B-2C49-49F9-922A-1C5B854D1AD8}" type="sibTrans" cxnId="{0E06CF64-842D-4609-BA21-49C098C352B5}">
      <dgm:prSet/>
      <dgm:spPr/>
      <dgm:t>
        <a:bodyPr/>
        <a:lstStyle/>
        <a:p>
          <a:endParaRPr lang="fr-FR"/>
        </a:p>
      </dgm:t>
    </dgm:pt>
    <dgm:pt modelId="{5C67FA3A-75F4-45AA-9518-2D108D7523B2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9. Pénalités</a:t>
          </a:r>
        </a:p>
      </dgm:t>
    </dgm:pt>
    <dgm:pt modelId="{416F8255-312E-4656-98C0-B9813A7EC06E}" type="parTrans" cxnId="{62C9797D-019A-4312-9776-FB85D3AF54EB}">
      <dgm:prSet/>
      <dgm:spPr/>
      <dgm:t>
        <a:bodyPr/>
        <a:lstStyle/>
        <a:p>
          <a:endParaRPr lang="fr-FR"/>
        </a:p>
      </dgm:t>
    </dgm:pt>
    <dgm:pt modelId="{57321427-279E-4E7D-8278-7FE80108EC0C}" type="sibTrans" cxnId="{62C9797D-019A-4312-9776-FB85D3AF54EB}">
      <dgm:prSet/>
      <dgm:spPr/>
      <dgm:t>
        <a:bodyPr/>
        <a:lstStyle/>
        <a:p>
          <a:endParaRPr lang="fr-FR"/>
        </a:p>
      </dgm:t>
    </dgm:pt>
    <dgm:pt modelId="{40679F6C-4EFA-40F0-92E8-AA976C0106D9}">
      <dgm:prSet phldrT="[Texte]" custT="1"/>
      <dgm:spPr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 spcFirstLastPara="0" vert="horz" wrap="square" lIns="15240" tIns="10160" rIns="15240" bIns="10160" numCol="1" spcCol="1270" anchor="ctr" anchorCtr="0"/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10. Reprise des Malfaçons</a:t>
          </a:r>
        </a:p>
      </dgm:t>
    </dgm:pt>
    <dgm:pt modelId="{41E267BD-27CE-4594-875E-4462D09C0B97}" type="parTrans" cxnId="{9A104C7F-5CA8-47B9-903C-1610EFD1660A}">
      <dgm:prSet/>
      <dgm:spPr/>
      <dgm:t>
        <a:bodyPr/>
        <a:lstStyle/>
        <a:p>
          <a:endParaRPr lang="fr-FR"/>
        </a:p>
      </dgm:t>
    </dgm:pt>
    <dgm:pt modelId="{9E9FCF18-4131-411F-B05D-7425BBB35AE3}" type="sibTrans" cxnId="{9A104C7F-5CA8-47B9-903C-1610EFD1660A}">
      <dgm:prSet/>
      <dgm:spPr/>
      <dgm:t>
        <a:bodyPr/>
        <a:lstStyle/>
        <a:p>
          <a:endParaRPr lang="fr-FR"/>
        </a:p>
      </dgm:t>
    </dgm:pt>
    <dgm:pt modelId="{920E52AD-3EDA-45E6-8F5A-8AA35C20B754}" type="pres">
      <dgm:prSet presAssocID="{AF5D1A83-E0C5-413D-8804-A58BC6C2F3F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94326E0-4CD1-45F2-B56F-7E552DC30E0D}" type="pres">
      <dgm:prSet presAssocID="{D5C9042C-AE8F-4D97-B118-241CB5BA1570}" presName="root" presStyleCnt="0"/>
      <dgm:spPr/>
    </dgm:pt>
    <dgm:pt modelId="{37DFEB37-1C14-425E-9078-AB9DABC958F4}" type="pres">
      <dgm:prSet presAssocID="{D5C9042C-AE8F-4D97-B118-241CB5BA1570}" presName="rootComposite" presStyleCnt="0"/>
      <dgm:spPr/>
    </dgm:pt>
    <dgm:pt modelId="{25C2CC78-8DD8-46D0-8AE1-DD64D88126AD}" type="pres">
      <dgm:prSet presAssocID="{D5C9042C-AE8F-4D97-B118-241CB5BA1570}" presName="rootText" presStyleLbl="node1" presStyleIdx="0" presStyleCnt="1" custScaleX="861271" custScaleY="215396" custLinFactY="-67849" custLinFactNeighborY="-100000"/>
      <dgm:spPr/>
    </dgm:pt>
    <dgm:pt modelId="{B1AD25B9-7D62-46CB-A379-78A27226E032}" type="pres">
      <dgm:prSet presAssocID="{D5C9042C-AE8F-4D97-B118-241CB5BA1570}" presName="rootConnector" presStyleLbl="node1" presStyleIdx="0" presStyleCnt="1"/>
      <dgm:spPr/>
    </dgm:pt>
    <dgm:pt modelId="{319F7503-346C-4BBB-969F-8B83D86AB53D}" type="pres">
      <dgm:prSet presAssocID="{D5C9042C-AE8F-4D97-B118-241CB5BA1570}" presName="childShape" presStyleCnt="0"/>
      <dgm:spPr/>
    </dgm:pt>
    <dgm:pt modelId="{DE014D0C-A5C9-434A-94EF-D359CE02948B}" type="pres">
      <dgm:prSet presAssocID="{77222196-FBF3-41B1-A335-3C71694411BB}" presName="Name13" presStyleLbl="parChTrans1D2" presStyleIdx="0" presStyleCnt="15" custSzX="1800001" custSzY="360002"/>
      <dgm:spPr/>
    </dgm:pt>
    <dgm:pt modelId="{544DD56B-3645-44FF-9ED6-429D69EE0555}" type="pres">
      <dgm:prSet presAssocID="{889E5D82-6EAD-4045-AE63-9060DBB14627}" presName="childText" presStyleLbl="bgAcc1" presStyleIdx="0" presStyleCnt="15" custScaleX="1070740" custScaleY="157727" custLinFactY="-9987" custLinFactNeighborY="-100000">
        <dgm:presLayoutVars>
          <dgm:bulletEnabled val="1"/>
        </dgm:presLayoutVars>
      </dgm:prSet>
      <dgm:spPr/>
    </dgm:pt>
    <dgm:pt modelId="{CB1B671D-E2E1-4AA2-9BD8-2464E5DF301D}" type="pres">
      <dgm:prSet presAssocID="{2B2E5DF9-3FF2-4B4E-B406-315E510F81DC}" presName="Name13" presStyleLbl="parChTrans1D2" presStyleIdx="1" presStyleCnt="15" custSzX="1800001" custSzY="360001"/>
      <dgm:spPr/>
    </dgm:pt>
    <dgm:pt modelId="{619C8D79-127F-437F-A9EA-2271E8F54BFC}" type="pres">
      <dgm:prSet presAssocID="{7A9AC404-DE60-44BE-B92F-8A11DB0D93A9}" presName="childText" presStyleLbl="bgAcc1" presStyleIdx="1" presStyleCnt="15" custScaleX="1070740" custScaleY="157727" custLinFactNeighborY="-69952">
        <dgm:presLayoutVars>
          <dgm:bulletEnabled val="1"/>
        </dgm:presLayoutVars>
      </dgm:prSet>
      <dgm:spPr/>
    </dgm:pt>
    <dgm:pt modelId="{ACFADF8B-D8A4-4859-8E55-B7E29FD4D5CD}" type="pres">
      <dgm:prSet presAssocID="{FC784E36-F93F-43D3-9F4C-3B42433B19BC}" presName="Name13" presStyleLbl="parChTrans1D2" presStyleIdx="2" presStyleCnt="15" custSzX="1800001" custSzY="360000"/>
      <dgm:spPr/>
    </dgm:pt>
    <dgm:pt modelId="{1A45B31F-D8F0-49C4-90E1-2D8142A7C330}" type="pres">
      <dgm:prSet presAssocID="{79E97613-7CF8-48D3-B58D-FFA7C20F9F7C}" presName="childText" presStyleLbl="bgAcc1" presStyleIdx="2" presStyleCnt="15" custScaleX="1070740" custScaleY="157727" custLinFactNeighborY="-72219">
        <dgm:presLayoutVars>
          <dgm:bulletEnabled val="1"/>
        </dgm:presLayoutVars>
      </dgm:prSet>
      <dgm:spPr/>
    </dgm:pt>
    <dgm:pt modelId="{5A6D11BB-8C90-4745-BFB8-D03889372EC0}" type="pres">
      <dgm:prSet presAssocID="{A1B3AF51-DD5B-44CE-B19B-B79EFF363AA8}" presName="Name13" presStyleLbl="parChTrans1D2" presStyleIdx="3" presStyleCnt="15" custSzX="1800001" custSzY="360000"/>
      <dgm:spPr/>
    </dgm:pt>
    <dgm:pt modelId="{9D0AE471-E8AA-4F36-9EF5-BE5EDBA76CBE}" type="pres">
      <dgm:prSet presAssocID="{8463EDE4-2731-44A7-BBF2-221BAD7C880C}" presName="childText" presStyleLbl="bgAcc1" presStyleIdx="3" presStyleCnt="15" custScaleX="1070740" custScaleY="157727" custLinFactNeighborY="-69924">
        <dgm:presLayoutVars>
          <dgm:bulletEnabled val="1"/>
        </dgm:presLayoutVars>
      </dgm:prSet>
      <dgm:spPr/>
    </dgm:pt>
    <dgm:pt modelId="{5D713EC2-461F-4BA3-9B98-5CCB141ECD98}" type="pres">
      <dgm:prSet presAssocID="{BEC907D9-D1C5-4DBE-BB82-6CC92B6DFD49}" presName="Name13" presStyleLbl="parChTrans1D2" presStyleIdx="4" presStyleCnt="15" custSzX="1800001" custSzY="360000"/>
      <dgm:spPr/>
    </dgm:pt>
    <dgm:pt modelId="{33999B53-DD18-4794-BDF2-C8EA7EB084B5}" type="pres">
      <dgm:prSet presAssocID="{EEF7B317-C423-4777-A398-2D40A661F0DB}" presName="childText" presStyleLbl="bgAcc1" presStyleIdx="4" presStyleCnt="15" custScaleX="1070740" custScaleY="157727" custLinFactNeighborY="-69860">
        <dgm:presLayoutVars>
          <dgm:bulletEnabled val="1"/>
        </dgm:presLayoutVars>
      </dgm:prSet>
      <dgm:spPr/>
    </dgm:pt>
    <dgm:pt modelId="{BE8E8BB9-173B-4B55-81B0-8E6E1B94DF41}" type="pres">
      <dgm:prSet presAssocID="{7A144C86-0F40-43BE-A55B-57CB7447605C}" presName="Name13" presStyleLbl="parChTrans1D2" presStyleIdx="5" presStyleCnt="15" custSzX="1800001" custSzY="360000"/>
      <dgm:spPr/>
    </dgm:pt>
    <dgm:pt modelId="{476F8C43-2D9C-4975-AF4D-6C36EA4092C7}" type="pres">
      <dgm:prSet presAssocID="{533C0D48-A7E6-4813-907D-AF0B1D0850AC}" presName="childText" presStyleLbl="bgAcc1" presStyleIdx="5" presStyleCnt="15" custScaleX="1070740" custScaleY="157727" custLinFactNeighborY="-68680">
        <dgm:presLayoutVars>
          <dgm:bulletEnabled val="1"/>
        </dgm:presLayoutVars>
      </dgm:prSet>
      <dgm:spPr/>
    </dgm:pt>
    <dgm:pt modelId="{AB6F6D86-5450-484D-90D1-B4CC522C1B47}" type="pres">
      <dgm:prSet presAssocID="{D8A285AC-EFB8-4A0E-A9D4-261248411863}" presName="Name13" presStyleLbl="parChTrans1D2" presStyleIdx="6" presStyleCnt="15" custSzX="1800001" custSzY="360000"/>
      <dgm:spPr/>
    </dgm:pt>
    <dgm:pt modelId="{F55D523D-0076-4BBA-B9F0-6D382640379E}" type="pres">
      <dgm:prSet presAssocID="{E186571F-6F4E-4FCD-BC75-4C050C3864AF}" presName="childText" presStyleLbl="bgAcc1" presStyleIdx="6" presStyleCnt="15" custScaleX="1070740" custScaleY="157727" custLinFactNeighborY="-27085">
        <dgm:presLayoutVars>
          <dgm:bulletEnabled val="1"/>
        </dgm:presLayoutVars>
      </dgm:prSet>
      <dgm:spPr/>
    </dgm:pt>
    <dgm:pt modelId="{48FFCCA8-41D1-43A9-A9CF-CB8062F2AF9C}" type="pres">
      <dgm:prSet presAssocID="{DD1DB2BD-0E9D-4AED-906E-FFA53F396162}" presName="Name13" presStyleLbl="parChTrans1D2" presStyleIdx="7" presStyleCnt="15" custSzX="1800001" custSzY="360000"/>
      <dgm:spPr/>
    </dgm:pt>
    <dgm:pt modelId="{471DD694-0CA9-4AEE-A59E-34692BB752AF}" type="pres">
      <dgm:prSet presAssocID="{FDD1D0AA-0DFD-444D-883B-F31BE6DFC4ED}" presName="childText" presStyleLbl="bgAcc1" presStyleIdx="7" presStyleCnt="15" custScaleX="1070740" custScaleY="157727" custLinFactNeighborY="-25906">
        <dgm:presLayoutVars>
          <dgm:bulletEnabled val="1"/>
        </dgm:presLayoutVars>
      </dgm:prSet>
      <dgm:spPr/>
    </dgm:pt>
    <dgm:pt modelId="{24EA5D69-59C2-42E9-B859-263E066DD049}" type="pres">
      <dgm:prSet presAssocID="{734F899D-E381-448F-81CE-5EF9CD36A288}" presName="Name13" presStyleLbl="parChTrans1D2" presStyleIdx="8" presStyleCnt="15" custSzX="1800001" custSzY="360000"/>
      <dgm:spPr/>
    </dgm:pt>
    <dgm:pt modelId="{9C8060B2-152B-4E81-B539-7A50A59FEA55}" type="pres">
      <dgm:prSet presAssocID="{8709DFA9-104D-458F-AD03-406BCF5CFD53}" presName="childText" presStyleLbl="bgAcc1" presStyleIdx="8" presStyleCnt="15" custScaleX="1070740" custScaleY="157727" custLinFactNeighborY="15689">
        <dgm:presLayoutVars>
          <dgm:bulletEnabled val="1"/>
        </dgm:presLayoutVars>
      </dgm:prSet>
      <dgm:spPr>
        <a:xfrm>
          <a:off x="616861" y="2627442"/>
          <a:ext cx="1496293" cy="226981"/>
        </a:xfrm>
        <a:prstGeom prst="roundRect">
          <a:avLst>
            <a:gd name="adj" fmla="val 10000"/>
          </a:avLst>
        </a:prstGeom>
      </dgm:spPr>
    </dgm:pt>
    <dgm:pt modelId="{6C0C2144-50CB-4C6B-80B6-776293E4AA90}" type="pres">
      <dgm:prSet presAssocID="{915CBB3A-41A4-4DA2-B8B1-A89382A0CC04}" presName="Name13" presStyleLbl="parChTrans1D2" presStyleIdx="9" presStyleCnt="15" custSzX="1800001" custSzY="360000"/>
      <dgm:spPr/>
    </dgm:pt>
    <dgm:pt modelId="{3C18487A-014E-4396-877B-B4C09B979117}" type="pres">
      <dgm:prSet presAssocID="{EDAA9BA0-9C74-460D-ADB4-C4564FC7AFB5}" presName="childText" presStyleLbl="bgAcc1" presStyleIdx="9" presStyleCnt="15" custScaleX="1070740" custScaleY="157727" custLinFactNeighborY="55580">
        <dgm:presLayoutVars>
          <dgm:bulletEnabled val="1"/>
        </dgm:presLayoutVars>
      </dgm:prSet>
      <dgm:spPr>
        <a:xfrm>
          <a:off x="616861" y="2900942"/>
          <a:ext cx="1496293" cy="226981"/>
        </a:xfrm>
        <a:prstGeom prst="roundRect">
          <a:avLst>
            <a:gd name="adj" fmla="val 10000"/>
          </a:avLst>
        </a:prstGeom>
      </dgm:spPr>
    </dgm:pt>
    <dgm:pt modelId="{82787814-2126-49FF-8C47-E16088FB8258}" type="pres">
      <dgm:prSet presAssocID="{5B318B97-6EB7-456C-A200-461FEF6D7B23}" presName="Name13" presStyleLbl="parChTrans1D2" presStyleIdx="10" presStyleCnt="15" custSzX="1800001" custSzY="360000"/>
      <dgm:spPr/>
    </dgm:pt>
    <dgm:pt modelId="{A5836AEE-5DCA-46C9-BA32-C53223C7BA67}" type="pres">
      <dgm:prSet presAssocID="{6A7E67D9-7F1D-4AE1-9E82-33F0D34EC221}" presName="childText" presStyleLbl="bgAcc1" presStyleIdx="10" presStyleCnt="15" custScaleX="1070740" custScaleY="157727" custLinFactNeighborY="76830">
        <dgm:presLayoutVars>
          <dgm:bulletEnabled val="1"/>
        </dgm:presLayoutVars>
      </dgm:prSet>
      <dgm:spPr>
        <a:xfrm>
          <a:off x="616861" y="3174443"/>
          <a:ext cx="1496293" cy="226981"/>
        </a:xfrm>
        <a:prstGeom prst="roundRect">
          <a:avLst>
            <a:gd name="adj" fmla="val 10000"/>
          </a:avLst>
        </a:prstGeom>
      </dgm:spPr>
    </dgm:pt>
    <dgm:pt modelId="{4EE9846C-A9EF-4534-AC32-D3DB0E285898}" type="pres">
      <dgm:prSet presAssocID="{75573BFA-8882-4BAE-8875-454F206235A5}" presName="Name13" presStyleLbl="parChTrans1D2" presStyleIdx="11" presStyleCnt="15" custSzX="1800001" custSzY="360000"/>
      <dgm:spPr/>
    </dgm:pt>
    <dgm:pt modelId="{E5C9F894-7359-43BC-9DBA-DC999074018D}" type="pres">
      <dgm:prSet presAssocID="{E635EEFA-6FFC-4475-BCA7-2BA8B58A7BC6}" presName="childText" presStyleLbl="bgAcc1" presStyleIdx="11" presStyleCnt="15" custScaleX="1070740" custScaleY="157727" custLinFactY="10886" custLinFactNeighborY="100000">
        <dgm:presLayoutVars>
          <dgm:bulletEnabled val="1"/>
        </dgm:presLayoutVars>
      </dgm:prSet>
      <dgm:spPr>
        <a:xfrm>
          <a:off x="616861" y="3447944"/>
          <a:ext cx="1496293" cy="226981"/>
        </a:xfrm>
        <a:prstGeom prst="roundRect">
          <a:avLst>
            <a:gd name="adj" fmla="val 10000"/>
          </a:avLst>
        </a:prstGeom>
      </dgm:spPr>
    </dgm:pt>
    <dgm:pt modelId="{302BA3BD-2714-44B7-BE3B-E7497F356731}" type="pres">
      <dgm:prSet presAssocID="{E5AD31F4-FEF3-4DD5-AD60-C54A8AC7B4E7}" presName="Name13" presStyleLbl="parChTrans1D2" presStyleIdx="12" presStyleCnt="15" custSzX="1800001" custSzY="360000"/>
      <dgm:spPr/>
    </dgm:pt>
    <dgm:pt modelId="{55B70641-E36C-4953-9EE4-AD96E96AFE6A}" type="pres">
      <dgm:prSet presAssocID="{513C811C-3CEC-453E-A99C-E645F6A84573}" presName="childText" presStyleLbl="bgAcc1" presStyleIdx="12" presStyleCnt="15" custScaleX="1070740" custScaleY="157727" custLinFactY="46215" custLinFactNeighborY="100000">
        <dgm:presLayoutVars>
          <dgm:bulletEnabled val="1"/>
        </dgm:presLayoutVars>
      </dgm:prSet>
      <dgm:spPr>
        <a:xfrm>
          <a:off x="616861" y="3721445"/>
          <a:ext cx="1496293" cy="226981"/>
        </a:xfrm>
        <a:prstGeom prst="roundRect">
          <a:avLst>
            <a:gd name="adj" fmla="val 10000"/>
          </a:avLst>
        </a:prstGeom>
      </dgm:spPr>
    </dgm:pt>
    <dgm:pt modelId="{C954B7E2-C781-4068-8147-CC383A0470E3}" type="pres">
      <dgm:prSet presAssocID="{416F8255-312E-4656-98C0-B9813A7EC06E}" presName="Name13" presStyleLbl="parChTrans1D2" presStyleIdx="13" presStyleCnt="15" custSzX="1800001" custSzY="360000"/>
      <dgm:spPr/>
    </dgm:pt>
    <dgm:pt modelId="{8AA8AB55-0433-4D21-B9B0-103FBDC39D42}" type="pres">
      <dgm:prSet presAssocID="{5C67FA3A-75F4-45AA-9518-2D108D7523B2}" presName="childText" presStyleLbl="bgAcc1" presStyleIdx="13" presStyleCnt="15" custScaleX="1070740" custScaleY="157727" custLinFactY="81544" custLinFactNeighborY="100000">
        <dgm:presLayoutVars>
          <dgm:bulletEnabled val="1"/>
        </dgm:presLayoutVars>
      </dgm:prSet>
      <dgm:spPr>
        <a:xfrm>
          <a:off x="616861" y="3994945"/>
          <a:ext cx="1496293" cy="226981"/>
        </a:xfrm>
        <a:prstGeom prst="roundRect">
          <a:avLst>
            <a:gd name="adj" fmla="val 10000"/>
          </a:avLst>
        </a:prstGeom>
      </dgm:spPr>
    </dgm:pt>
    <dgm:pt modelId="{837BD08B-B462-46D1-BE0A-1DD52ED48832}" type="pres">
      <dgm:prSet presAssocID="{41E267BD-27CE-4594-875E-4462D09C0B97}" presName="Name13" presStyleLbl="parChTrans1D2" presStyleIdx="14" presStyleCnt="15" custSzX="1800001" custSzY="360000"/>
      <dgm:spPr/>
    </dgm:pt>
    <dgm:pt modelId="{7C688936-B74C-438D-9338-31DE334CD4D7}" type="pres">
      <dgm:prSet presAssocID="{40679F6C-4EFA-40F0-92E8-AA976C0106D9}" presName="childText" presStyleLbl="bgAcc1" presStyleIdx="14" presStyleCnt="15" custScaleX="1070740" custScaleY="157727" custLinFactY="100000" custLinFactNeighborY="122023">
        <dgm:presLayoutVars>
          <dgm:bulletEnabled val="1"/>
        </dgm:presLayoutVars>
      </dgm:prSet>
      <dgm:spPr>
        <a:xfrm>
          <a:off x="616861" y="4216976"/>
          <a:ext cx="1496293" cy="226981"/>
        </a:xfrm>
        <a:prstGeom prst="roundRect">
          <a:avLst>
            <a:gd name="adj" fmla="val 10000"/>
          </a:avLst>
        </a:prstGeom>
      </dgm:spPr>
    </dgm:pt>
  </dgm:ptLst>
  <dgm:cxnLst>
    <dgm:cxn modelId="{B87A4603-5729-4AD1-B320-2BB8679E177B}" srcId="{D5C9042C-AE8F-4D97-B118-241CB5BA1570}" destId="{8709DFA9-104D-458F-AD03-406BCF5CFD53}" srcOrd="8" destOrd="0" parTransId="{734F899D-E381-448F-81CE-5EF9CD36A288}" sibTransId="{7A9F67C1-FBF7-4614-B3B7-773041558353}"/>
    <dgm:cxn modelId="{70BD820D-0995-4BB5-8998-1BE701BC148A}" srcId="{D5C9042C-AE8F-4D97-B118-241CB5BA1570}" destId="{FDD1D0AA-0DFD-444D-883B-F31BE6DFC4ED}" srcOrd="7" destOrd="0" parTransId="{DD1DB2BD-0E9D-4AED-906E-FFA53F396162}" sibTransId="{24E137E1-C3A4-4B40-A54A-9ED25C2667FE}"/>
    <dgm:cxn modelId="{441DD816-680C-4D91-B082-4F14B2848A80}" type="presOf" srcId="{915CBB3A-41A4-4DA2-B8B1-A89382A0CC04}" destId="{6C0C2144-50CB-4C6B-80B6-776293E4AA90}" srcOrd="0" destOrd="0" presId="urn:microsoft.com/office/officeart/2005/8/layout/hierarchy3"/>
    <dgm:cxn modelId="{23E9401E-9A96-4C63-AA75-5A2BB1FF4E8F}" srcId="{D5C9042C-AE8F-4D97-B118-241CB5BA1570}" destId="{EEF7B317-C423-4777-A398-2D40A661F0DB}" srcOrd="4" destOrd="0" parTransId="{BEC907D9-D1C5-4DBE-BB82-6CC92B6DFD49}" sibTransId="{0B98187D-DCC7-4072-BC98-45DBA7E74FF6}"/>
    <dgm:cxn modelId="{EEF6FA23-7D83-45A7-9E70-E2B65F327526}" type="presOf" srcId="{40679F6C-4EFA-40F0-92E8-AA976C0106D9}" destId="{7C688936-B74C-438D-9338-31DE334CD4D7}" srcOrd="0" destOrd="0" presId="urn:microsoft.com/office/officeart/2005/8/layout/hierarchy3"/>
    <dgm:cxn modelId="{B71E1E25-A07B-47C3-BD0C-C8DDB46A17CE}" type="presOf" srcId="{AF5D1A83-E0C5-413D-8804-A58BC6C2F3FB}" destId="{920E52AD-3EDA-45E6-8F5A-8AA35C20B754}" srcOrd="0" destOrd="0" presId="urn:microsoft.com/office/officeart/2005/8/layout/hierarchy3"/>
    <dgm:cxn modelId="{BA7E7E2B-C6EC-4991-BC35-34B09CA2C93F}" srcId="{D5C9042C-AE8F-4D97-B118-241CB5BA1570}" destId="{7A9AC404-DE60-44BE-B92F-8A11DB0D93A9}" srcOrd="1" destOrd="0" parTransId="{2B2E5DF9-3FF2-4B4E-B406-315E510F81DC}" sibTransId="{0DDEA332-F573-49AE-80DB-05C4E16D3E55}"/>
    <dgm:cxn modelId="{9B701F2C-0F44-49D4-BC12-F5D5560757B2}" type="presOf" srcId="{D5C9042C-AE8F-4D97-B118-241CB5BA1570}" destId="{25C2CC78-8DD8-46D0-8AE1-DD64D88126AD}" srcOrd="0" destOrd="0" presId="urn:microsoft.com/office/officeart/2005/8/layout/hierarchy3"/>
    <dgm:cxn modelId="{8C170A35-4CDC-48E6-A0C2-1114725E02BE}" srcId="{D5C9042C-AE8F-4D97-B118-241CB5BA1570}" destId="{533C0D48-A7E6-4813-907D-AF0B1D0850AC}" srcOrd="5" destOrd="0" parTransId="{7A144C86-0F40-43BE-A55B-57CB7447605C}" sibTransId="{7EA4E24F-526E-4741-B2C2-F26B3678A5B7}"/>
    <dgm:cxn modelId="{926D5C3A-0D6A-4D92-8A31-294348BC583D}" type="presOf" srcId="{79E97613-7CF8-48D3-B58D-FFA7C20F9F7C}" destId="{1A45B31F-D8F0-49C4-90E1-2D8142A7C330}" srcOrd="0" destOrd="0" presId="urn:microsoft.com/office/officeart/2005/8/layout/hierarchy3"/>
    <dgm:cxn modelId="{366D663D-D05B-44F6-BDA3-420D649BB745}" type="presOf" srcId="{513C811C-3CEC-453E-A99C-E645F6A84573}" destId="{55B70641-E36C-4953-9EE4-AD96E96AFE6A}" srcOrd="0" destOrd="0" presId="urn:microsoft.com/office/officeart/2005/8/layout/hierarchy3"/>
    <dgm:cxn modelId="{9DA74A5B-A1EA-45D8-A774-62C87C949A5B}" type="presOf" srcId="{2B2E5DF9-3FF2-4B4E-B406-315E510F81DC}" destId="{CB1B671D-E2E1-4AA2-9BD8-2464E5DF301D}" srcOrd="0" destOrd="0" presId="urn:microsoft.com/office/officeart/2005/8/layout/hierarchy3"/>
    <dgm:cxn modelId="{CA40D262-927A-4746-B593-BF3F325D4FFF}" srcId="{D5C9042C-AE8F-4D97-B118-241CB5BA1570}" destId="{8463EDE4-2731-44A7-BBF2-221BAD7C880C}" srcOrd="3" destOrd="0" parTransId="{A1B3AF51-DD5B-44CE-B19B-B79EFF363AA8}" sibTransId="{A6FBA9A2-4A92-407D-9F8F-B6437887BE86}"/>
    <dgm:cxn modelId="{0E06CF64-842D-4609-BA21-49C098C352B5}" srcId="{D5C9042C-AE8F-4D97-B118-241CB5BA1570}" destId="{513C811C-3CEC-453E-A99C-E645F6A84573}" srcOrd="12" destOrd="0" parTransId="{E5AD31F4-FEF3-4DD5-AD60-C54A8AC7B4E7}" sibTransId="{8258956B-2C49-49F9-922A-1C5B854D1AD8}"/>
    <dgm:cxn modelId="{2977E767-135F-4201-B466-1BE52D25062D}" type="presOf" srcId="{BEC907D9-D1C5-4DBE-BB82-6CC92B6DFD49}" destId="{5D713EC2-461F-4BA3-9B98-5CCB141ECD98}" srcOrd="0" destOrd="0" presId="urn:microsoft.com/office/officeart/2005/8/layout/hierarchy3"/>
    <dgm:cxn modelId="{4749AD49-2AD9-4CCB-8F73-242207D69571}" srcId="{D5C9042C-AE8F-4D97-B118-241CB5BA1570}" destId="{79E97613-7CF8-48D3-B58D-FFA7C20F9F7C}" srcOrd="2" destOrd="0" parTransId="{FC784E36-F93F-43D3-9F4C-3B42433B19BC}" sibTransId="{63A8FDAF-0D9E-4C87-8F66-77FD1213C5B5}"/>
    <dgm:cxn modelId="{4E53F569-375D-422F-A43A-63A53DD14347}" type="presOf" srcId="{75573BFA-8882-4BAE-8875-454F206235A5}" destId="{4EE9846C-A9EF-4534-AC32-D3DB0E285898}" srcOrd="0" destOrd="0" presId="urn:microsoft.com/office/officeart/2005/8/layout/hierarchy3"/>
    <dgm:cxn modelId="{18EB304C-BF31-4A42-B459-3696259A9116}" type="presOf" srcId="{D5C9042C-AE8F-4D97-B118-241CB5BA1570}" destId="{B1AD25B9-7D62-46CB-A379-78A27226E032}" srcOrd="1" destOrd="0" presId="urn:microsoft.com/office/officeart/2005/8/layout/hierarchy3"/>
    <dgm:cxn modelId="{1BA2586F-7989-41BC-B701-E0766EBD1837}" type="presOf" srcId="{416F8255-312E-4656-98C0-B9813A7EC06E}" destId="{C954B7E2-C781-4068-8147-CC383A0470E3}" srcOrd="0" destOrd="0" presId="urn:microsoft.com/office/officeart/2005/8/layout/hierarchy3"/>
    <dgm:cxn modelId="{BED9BB70-0E2B-4B36-BDE3-A4F0C797E6EC}" type="presOf" srcId="{734F899D-E381-448F-81CE-5EF9CD36A288}" destId="{24EA5D69-59C2-42E9-B859-263E066DD049}" srcOrd="0" destOrd="0" presId="urn:microsoft.com/office/officeart/2005/8/layout/hierarchy3"/>
    <dgm:cxn modelId="{F2A67C55-AE47-49CE-AF14-AD47E27373DA}" type="presOf" srcId="{7A9AC404-DE60-44BE-B92F-8A11DB0D93A9}" destId="{619C8D79-127F-437F-A9EA-2271E8F54BFC}" srcOrd="0" destOrd="0" presId="urn:microsoft.com/office/officeart/2005/8/layout/hierarchy3"/>
    <dgm:cxn modelId="{A1694859-3817-436C-8159-C7175ECDDA82}" type="presOf" srcId="{6A7E67D9-7F1D-4AE1-9E82-33F0D34EC221}" destId="{A5836AEE-5DCA-46C9-BA32-C53223C7BA67}" srcOrd="0" destOrd="0" presId="urn:microsoft.com/office/officeart/2005/8/layout/hierarchy3"/>
    <dgm:cxn modelId="{379D7779-51D6-46D3-B416-FE06D51C12A7}" type="presOf" srcId="{FC784E36-F93F-43D3-9F4C-3B42433B19BC}" destId="{ACFADF8B-D8A4-4859-8E55-B7E29FD4D5CD}" srcOrd="0" destOrd="0" presId="urn:microsoft.com/office/officeart/2005/8/layout/hierarchy3"/>
    <dgm:cxn modelId="{5C74925A-601C-4E56-B2E0-DF3B06BEAFA1}" type="presOf" srcId="{5B318B97-6EB7-456C-A200-461FEF6D7B23}" destId="{82787814-2126-49FF-8C47-E16088FB8258}" srcOrd="0" destOrd="0" presId="urn:microsoft.com/office/officeart/2005/8/layout/hierarchy3"/>
    <dgm:cxn modelId="{900FFA7A-E751-48A9-A4C1-C9BA605D0C25}" srcId="{AF5D1A83-E0C5-413D-8804-A58BC6C2F3FB}" destId="{D5C9042C-AE8F-4D97-B118-241CB5BA1570}" srcOrd="0" destOrd="0" parTransId="{79C5B0DD-61C8-44A1-9BA1-FD4711BEBDFA}" sibTransId="{357D2138-0737-4643-B2FF-41E6F85E03D4}"/>
    <dgm:cxn modelId="{1FB1027B-79C8-4D36-BCFE-F719E663580C}" type="presOf" srcId="{E635EEFA-6FFC-4475-BCA7-2BA8B58A7BC6}" destId="{E5C9F894-7359-43BC-9DBA-DC999074018D}" srcOrd="0" destOrd="0" presId="urn:microsoft.com/office/officeart/2005/8/layout/hierarchy3"/>
    <dgm:cxn modelId="{43DDEA7B-D7BE-4217-BAE7-2D930ADCF4C1}" type="presOf" srcId="{77222196-FBF3-41B1-A335-3C71694411BB}" destId="{DE014D0C-A5C9-434A-94EF-D359CE02948B}" srcOrd="0" destOrd="0" presId="urn:microsoft.com/office/officeart/2005/8/layout/hierarchy3"/>
    <dgm:cxn modelId="{62C9797D-019A-4312-9776-FB85D3AF54EB}" srcId="{D5C9042C-AE8F-4D97-B118-241CB5BA1570}" destId="{5C67FA3A-75F4-45AA-9518-2D108D7523B2}" srcOrd="13" destOrd="0" parTransId="{416F8255-312E-4656-98C0-B9813A7EC06E}" sibTransId="{57321427-279E-4E7D-8278-7FE80108EC0C}"/>
    <dgm:cxn modelId="{9A104C7F-5CA8-47B9-903C-1610EFD1660A}" srcId="{D5C9042C-AE8F-4D97-B118-241CB5BA1570}" destId="{40679F6C-4EFA-40F0-92E8-AA976C0106D9}" srcOrd="14" destOrd="0" parTransId="{41E267BD-27CE-4594-875E-4462D09C0B97}" sibTransId="{9E9FCF18-4131-411F-B05D-7425BBB35AE3}"/>
    <dgm:cxn modelId="{2A50FE82-28C5-4C33-9CEE-B921D66F722A}" type="presOf" srcId="{D8A285AC-EFB8-4A0E-A9D4-261248411863}" destId="{AB6F6D86-5450-484D-90D1-B4CC522C1B47}" srcOrd="0" destOrd="0" presId="urn:microsoft.com/office/officeart/2005/8/layout/hierarchy3"/>
    <dgm:cxn modelId="{5FD70485-D54B-4CD1-A5E8-C56C019AC114}" srcId="{D5C9042C-AE8F-4D97-B118-241CB5BA1570}" destId="{889E5D82-6EAD-4045-AE63-9060DBB14627}" srcOrd="0" destOrd="0" parTransId="{77222196-FBF3-41B1-A335-3C71694411BB}" sibTransId="{2875278F-B891-404C-A6FE-38677D6B0583}"/>
    <dgm:cxn modelId="{0491FE88-0ECE-4D9F-9350-EA461E0D3832}" type="presOf" srcId="{5C67FA3A-75F4-45AA-9518-2D108D7523B2}" destId="{8AA8AB55-0433-4D21-B9B0-103FBDC39D42}" srcOrd="0" destOrd="0" presId="urn:microsoft.com/office/officeart/2005/8/layout/hierarchy3"/>
    <dgm:cxn modelId="{6DB3789E-E6E3-4182-A5EC-370C4A7C8433}" type="presOf" srcId="{41E267BD-27CE-4594-875E-4462D09C0B97}" destId="{837BD08B-B462-46D1-BE0A-1DD52ED48832}" srcOrd="0" destOrd="0" presId="urn:microsoft.com/office/officeart/2005/8/layout/hierarchy3"/>
    <dgm:cxn modelId="{3799D3A3-EDCE-4532-A850-CD65F40998A4}" type="presOf" srcId="{DD1DB2BD-0E9D-4AED-906E-FFA53F396162}" destId="{48FFCCA8-41D1-43A9-A9CF-CB8062F2AF9C}" srcOrd="0" destOrd="0" presId="urn:microsoft.com/office/officeart/2005/8/layout/hierarchy3"/>
    <dgm:cxn modelId="{DB64EBA7-D9A4-40AA-9451-ECE75F4C59C4}" type="presOf" srcId="{533C0D48-A7E6-4813-907D-AF0B1D0850AC}" destId="{476F8C43-2D9C-4975-AF4D-6C36EA4092C7}" srcOrd="0" destOrd="0" presId="urn:microsoft.com/office/officeart/2005/8/layout/hierarchy3"/>
    <dgm:cxn modelId="{EB60C5A9-8974-463A-BF31-6A53B9225C47}" srcId="{D5C9042C-AE8F-4D97-B118-241CB5BA1570}" destId="{E186571F-6F4E-4FCD-BC75-4C050C3864AF}" srcOrd="6" destOrd="0" parTransId="{D8A285AC-EFB8-4A0E-A9D4-261248411863}" sibTransId="{1422F10F-8C95-47FD-965E-676AF6466301}"/>
    <dgm:cxn modelId="{174298AA-BDD0-4C6C-A21D-72AE13D93D42}" type="presOf" srcId="{8463EDE4-2731-44A7-BBF2-221BAD7C880C}" destId="{9D0AE471-E8AA-4F36-9EF5-BE5EDBA76CBE}" srcOrd="0" destOrd="0" presId="urn:microsoft.com/office/officeart/2005/8/layout/hierarchy3"/>
    <dgm:cxn modelId="{3B1A8EB1-891B-44D1-866C-C933F6A08753}" type="presOf" srcId="{A1B3AF51-DD5B-44CE-B19B-B79EFF363AA8}" destId="{5A6D11BB-8C90-4745-BFB8-D03889372EC0}" srcOrd="0" destOrd="0" presId="urn:microsoft.com/office/officeart/2005/8/layout/hierarchy3"/>
    <dgm:cxn modelId="{450F67BE-994D-4A11-BD04-E5C122907BDE}" srcId="{D5C9042C-AE8F-4D97-B118-241CB5BA1570}" destId="{E635EEFA-6FFC-4475-BCA7-2BA8B58A7BC6}" srcOrd="11" destOrd="0" parTransId="{75573BFA-8882-4BAE-8875-454F206235A5}" sibTransId="{8016474A-A5BC-4486-8550-B811C9AC2DB4}"/>
    <dgm:cxn modelId="{2D6AECCB-969F-45C6-8CB8-875845C79241}" type="presOf" srcId="{7A144C86-0F40-43BE-A55B-57CB7447605C}" destId="{BE8E8BB9-173B-4B55-81B0-8E6E1B94DF41}" srcOrd="0" destOrd="0" presId="urn:microsoft.com/office/officeart/2005/8/layout/hierarchy3"/>
    <dgm:cxn modelId="{9F5C4AD0-E373-4E85-8E43-B0727A70A2FE}" srcId="{D5C9042C-AE8F-4D97-B118-241CB5BA1570}" destId="{6A7E67D9-7F1D-4AE1-9E82-33F0D34EC221}" srcOrd="10" destOrd="0" parTransId="{5B318B97-6EB7-456C-A200-461FEF6D7B23}" sibTransId="{23ADDFAE-6C4D-40F9-A3D5-7967A767E3CE}"/>
    <dgm:cxn modelId="{8804CCD9-AE32-46C7-A0EA-4AFFE2DE6C42}" srcId="{D5C9042C-AE8F-4D97-B118-241CB5BA1570}" destId="{EDAA9BA0-9C74-460D-ADB4-C4564FC7AFB5}" srcOrd="9" destOrd="0" parTransId="{915CBB3A-41A4-4DA2-B8B1-A89382A0CC04}" sibTransId="{F1EC5A2B-0AAA-4E80-80DF-6BE5F294F9A9}"/>
    <dgm:cxn modelId="{6630A0DA-B108-4071-97E4-96655FE479A7}" type="presOf" srcId="{E5AD31F4-FEF3-4DD5-AD60-C54A8AC7B4E7}" destId="{302BA3BD-2714-44B7-BE3B-E7497F356731}" srcOrd="0" destOrd="0" presId="urn:microsoft.com/office/officeart/2005/8/layout/hierarchy3"/>
    <dgm:cxn modelId="{AFAC20DB-7F66-4F2D-9A40-2320509D6395}" type="presOf" srcId="{E186571F-6F4E-4FCD-BC75-4C050C3864AF}" destId="{F55D523D-0076-4BBA-B9F0-6D382640379E}" srcOrd="0" destOrd="0" presId="urn:microsoft.com/office/officeart/2005/8/layout/hierarchy3"/>
    <dgm:cxn modelId="{1F1623E0-7945-4CBE-AA8A-3ED41EC9AE19}" type="presOf" srcId="{EDAA9BA0-9C74-460D-ADB4-C4564FC7AFB5}" destId="{3C18487A-014E-4396-877B-B4C09B979117}" srcOrd="0" destOrd="0" presId="urn:microsoft.com/office/officeart/2005/8/layout/hierarchy3"/>
    <dgm:cxn modelId="{90A61EE7-DDDE-44FF-8AB1-1C1F5C5E330B}" type="presOf" srcId="{FDD1D0AA-0DFD-444D-883B-F31BE6DFC4ED}" destId="{471DD694-0CA9-4AEE-A59E-34692BB752AF}" srcOrd="0" destOrd="0" presId="urn:microsoft.com/office/officeart/2005/8/layout/hierarchy3"/>
    <dgm:cxn modelId="{ED9029EA-E538-4DC0-9D05-6EF05AFAE00B}" type="presOf" srcId="{8709DFA9-104D-458F-AD03-406BCF5CFD53}" destId="{9C8060B2-152B-4E81-B539-7A50A59FEA55}" srcOrd="0" destOrd="0" presId="urn:microsoft.com/office/officeart/2005/8/layout/hierarchy3"/>
    <dgm:cxn modelId="{1D51EEEE-F898-44B6-9D6A-DF28D6DB249D}" type="presOf" srcId="{889E5D82-6EAD-4045-AE63-9060DBB14627}" destId="{544DD56B-3645-44FF-9ED6-429D69EE0555}" srcOrd="0" destOrd="0" presId="urn:microsoft.com/office/officeart/2005/8/layout/hierarchy3"/>
    <dgm:cxn modelId="{BF638FFE-AE59-41F4-8BD6-2F3ED345B309}" type="presOf" srcId="{EEF7B317-C423-4777-A398-2D40A661F0DB}" destId="{33999B53-DD18-4794-BDF2-C8EA7EB084B5}" srcOrd="0" destOrd="0" presId="urn:microsoft.com/office/officeart/2005/8/layout/hierarchy3"/>
    <dgm:cxn modelId="{2A1691B1-752A-4C75-921A-E19482FABBB8}" type="presParOf" srcId="{920E52AD-3EDA-45E6-8F5A-8AA35C20B754}" destId="{094326E0-4CD1-45F2-B56F-7E552DC30E0D}" srcOrd="0" destOrd="0" presId="urn:microsoft.com/office/officeart/2005/8/layout/hierarchy3"/>
    <dgm:cxn modelId="{3CFF83C8-E6CB-47D0-8664-8C3BA56C91C1}" type="presParOf" srcId="{094326E0-4CD1-45F2-B56F-7E552DC30E0D}" destId="{37DFEB37-1C14-425E-9078-AB9DABC958F4}" srcOrd="0" destOrd="0" presId="urn:microsoft.com/office/officeart/2005/8/layout/hierarchy3"/>
    <dgm:cxn modelId="{5698243F-4F92-41EC-9215-FD26EF95A006}" type="presParOf" srcId="{37DFEB37-1C14-425E-9078-AB9DABC958F4}" destId="{25C2CC78-8DD8-46D0-8AE1-DD64D88126AD}" srcOrd="0" destOrd="0" presId="urn:microsoft.com/office/officeart/2005/8/layout/hierarchy3"/>
    <dgm:cxn modelId="{B96D2CF9-FC23-4740-9D98-B1372B3C5343}" type="presParOf" srcId="{37DFEB37-1C14-425E-9078-AB9DABC958F4}" destId="{B1AD25B9-7D62-46CB-A379-78A27226E032}" srcOrd="1" destOrd="0" presId="urn:microsoft.com/office/officeart/2005/8/layout/hierarchy3"/>
    <dgm:cxn modelId="{7D5E3868-9DC1-424F-AC32-C4BCEA197240}" type="presParOf" srcId="{094326E0-4CD1-45F2-B56F-7E552DC30E0D}" destId="{319F7503-346C-4BBB-969F-8B83D86AB53D}" srcOrd="1" destOrd="0" presId="urn:microsoft.com/office/officeart/2005/8/layout/hierarchy3"/>
    <dgm:cxn modelId="{6820A5F0-8117-4E7E-9D1D-BC85BD06D32F}" type="presParOf" srcId="{319F7503-346C-4BBB-969F-8B83D86AB53D}" destId="{DE014D0C-A5C9-434A-94EF-D359CE02948B}" srcOrd="0" destOrd="0" presId="urn:microsoft.com/office/officeart/2005/8/layout/hierarchy3"/>
    <dgm:cxn modelId="{34BF0FBC-8ED1-4C69-9573-3C52F01A21F5}" type="presParOf" srcId="{319F7503-346C-4BBB-969F-8B83D86AB53D}" destId="{544DD56B-3645-44FF-9ED6-429D69EE0555}" srcOrd="1" destOrd="0" presId="urn:microsoft.com/office/officeart/2005/8/layout/hierarchy3"/>
    <dgm:cxn modelId="{7DD456DE-E937-4083-BF99-B43B2C14231F}" type="presParOf" srcId="{319F7503-346C-4BBB-969F-8B83D86AB53D}" destId="{CB1B671D-E2E1-4AA2-9BD8-2464E5DF301D}" srcOrd="2" destOrd="0" presId="urn:microsoft.com/office/officeart/2005/8/layout/hierarchy3"/>
    <dgm:cxn modelId="{CB2D00F3-0992-4844-A5E3-8D09E74904A5}" type="presParOf" srcId="{319F7503-346C-4BBB-969F-8B83D86AB53D}" destId="{619C8D79-127F-437F-A9EA-2271E8F54BFC}" srcOrd="3" destOrd="0" presId="urn:microsoft.com/office/officeart/2005/8/layout/hierarchy3"/>
    <dgm:cxn modelId="{174DD8A8-CF5E-4A57-A0F5-64F9BAE454B0}" type="presParOf" srcId="{319F7503-346C-4BBB-969F-8B83D86AB53D}" destId="{ACFADF8B-D8A4-4859-8E55-B7E29FD4D5CD}" srcOrd="4" destOrd="0" presId="urn:microsoft.com/office/officeart/2005/8/layout/hierarchy3"/>
    <dgm:cxn modelId="{D2E9C699-9E74-48CA-9F5D-402698398DCA}" type="presParOf" srcId="{319F7503-346C-4BBB-969F-8B83D86AB53D}" destId="{1A45B31F-D8F0-49C4-90E1-2D8142A7C330}" srcOrd="5" destOrd="0" presId="urn:microsoft.com/office/officeart/2005/8/layout/hierarchy3"/>
    <dgm:cxn modelId="{A8249781-B8D5-4FD6-A99A-580F1705E85E}" type="presParOf" srcId="{319F7503-346C-4BBB-969F-8B83D86AB53D}" destId="{5A6D11BB-8C90-4745-BFB8-D03889372EC0}" srcOrd="6" destOrd="0" presId="urn:microsoft.com/office/officeart/2005/8/layout/hierarchy3"/>
    <dgm:cxn modelId="{C77FB332-5A06-49F1-807E-27B15EB7746A}" type="presParOf" srcId="{319F7503-346C-4BBB-969F-8B83D86AB53D}" destId="{9D0AE471-E8AA-4F36-9EF5-BE5EDBA76CBE}" srcOrd="7" destOrd="0" presId="urn:microsoft.com/office/officeart/2005/8/layout/hierarchy3"/>
    <dgm:cxn modelId="{DAF5774A-C317-4D60-842D-E6F1087FC999}" type="presParOf" srcId="{319F7503-346C-4BBB-969F-8B83D86AB53D}" destId="{5D713EC2-461F-4BA3-9B98-5CCB141ECD98}" srcOrd="8" destOrd="0" presId="urn:microsoft.com/office/officeart/2005/8/layout/hierarchy3"/>
    <dgm:cxn modelId="{BC75542C-45C7-4008-8D8B-DBACDADB22E2}" type="presParOf" srcId="{319F7503-346C-4BBB-969F-8B83D86AB53D}" destId="{33999B53-DD18-4794-BDF2-C8EA7EB084B5}" srcOrd="9" destOrd="0" presId="urn:microsoft.com/office/officeart/2005/8/layout/hierarchy3"/>
    <dgm:cxn modelId="{EBCBB8DC-44D8-4339-B0C4-7A30106157F3}" type="presParOf" srcId="{319F7503-346C-4BBB-969F-8B83D86AB53D}" destId="{BE8E8BB9-173B-4B55-81B0-8E6E1B94DF41}" srcOrd="10" destOrd="0" presId="urn:microsoft.com/office/officeart/2005/8/layout/hierarchy3"/>
    <dgm:cxn modelId="{94A4A69A-A309-46AA-B71D-428A586F439F}" type="presParOf" srcId="{319F7503-346C-4BBB-969F-8B83D86AB53D}" destId="{476F8C43-2D9C-4975-AF4D-6C36EA4092C7}" srcOrd="11" destOrd="0" presId="urn:microsoft.com/office/officeart/2005/8/layout/hierarchy3"/>
    <dgm:cxn modelId="{96579F02-57B0-4F92-943F-FF419AD36FD2}" type="presParOf" srcId="{319F7503-346C-4BBB-969F-8B83D86AB53D}" destId="{AB6F6D86-5450-484D-90D1-B4CC522C1B47}" srcOrd="12" destOrd="0" presId="urn:microsoft.com/office/officeart/2005/8/layout/hierarchy3"/>
    <dgm:cxn modelId="{1F80028F-B166-424B-84D6-9F30E2414520}" type="presParOf" srcId="{319F7503-346C-4BBB-969F-8B83D86AB53D}" destId="{F55D523D-0076-4BBA-B9F0-6D382640379E}" srcOrd="13" destOrd="0" presId="urn:microsoft.com/office/officeart/2005/8/layout/hierarchy3"/>
    <dgm:cxn modelId="{BDF7DA4A-BCD5-4C1C-8FAA-92FC8BF1CE4D}" type="presParOf" srcId="{319F7503-346C-4BBB-969F-8B83D86AB53D}" destId="{48FFCCA8-41D1-43A9-A9CF-CB8062F2AF9C}" srcOrd="14" destOrd="0" presId="urn:microsoft.com/office/officeart/2005/8/layout/hierarchy3"/>
    <dgm:cxn modelId="{D79B5F92-D9A0-4F5C-B578-4C62DE8F97AA}" type="presParOf" srcId="{319F7503-346C-4BBB-969F-8B83D86AB53D}" destId="{471DD694-0CA9-4AEE-A59E-34692BB752AF}" srcOrd="15" destOrd="0" presId="urn:microsoft.com/office/officeart/2005/8/layout/hierarchy3"/>
    <dgm:cxn modelId="{C2DFBC0A-7E4D-45F0-9270-8AF16C885739}" type="presParOf" srcId="{319F7503-346C-4BBB-969F-8B83D86AB53D}" destId="{24EA5D69-59C2-42E9-B859-263E066DD049}" srcOrd="16" destOrd="0" presId="urn:microsoft.com/office/officeart/2005/8/layout/hierarchy3"/>
    <dgm:cxn modelId="{CA055495-C2B9-4249-B039-8E4E2A05CDBD}" type="presParOf" srcId="{319F7503-346C-4BBB-969F-8B83D86AB53D}" destId="{9C8060B2-152B-4E81-B539-7A50A59FEA55}" srcOrd="17" destOrd="0" presId="urn:microsoft.com/office/officeart/2005/8/layout/hierarchy3"/>
    <dgm:cxn modelId="{0590BE21-5993-427E-83B2-5208DE2878FF}" type="presParOf" srcId="{319F7503-346C-4BBB-969F-8B83D86AB53D}" destId="{6C0C2144-50CB-4C6B-80B6-776293E4AA90}" srcOrd="18" destOrd="0" presId="urn:microsoft.com/office/officeart/2005/8/layout/hierarchy3"/>
    <dgm:cxn modelId="{FCEA5675-4DD3-4245-A5E4-A3DA077EABCA}" type="presParOf" srcId="{319F7503-346C-4BBB-969F-8B83D86AB53D}" destId="{3C18487A-014E-4396-877B-B4C09B979117}" srcOrd="19" destOrd="0" presId="urn:microsoft.com/office/officeart/2005/8/layout/hierarchy3"/>
    <dgm:cxn modelId="{CA66D20D-3B10-4E01-9780-445AC160B8B1}" type="presParOf" srcId="{319F7503-346C-4BBB-969F-8B83D86AB53D}" destId="{82787814-2126-49FF-8C47-E16088FB8258}" srcOrd="20" destOrd="0" presId="urn:microsoft.com/office/officeart/2005/8/layout/hierarchy3"/>
    <dgm:cxn modelId="{C22E2F3D-4D53-499B-A897-6AB571F17C20}" type="presParOf" srcId="{319F7503-346C-4BBB-969F-8B83D86AB53D}" destId="{A5836AEE-5DCA-46C9-BA32-C53223C7BA67}" srcOrd="21" destOrd="0" presId="urn:microsoft.com/office/officeart/2005/8/layout/hierarchy3"/>
    <dgm:cxn modelId="{20E7A31D-7307-4CB5-8E19-ED13AC252B9F}" type="presParOf" srcId="{319F7503-346C-4BBB-969F-8B83D86AB53D}" destId="{4EE9846C-A9EF-4534-AC32-D3DB0E285898}" srcOrd="22" destOrd="0" presId="urn:microsoft.com/office/officeart/2005/8/layout/hierarchy3"/>
    <dgm:cxn modelId="{27065D51-492F-4832-B74E-65AE30DBEAE5}" type="presParOf" srcId="{319F7503-346C-4BBB-969F-8B83D86AB53D}" destId="{E5C9F894-7359-43BC-9DBA-DC999074018D}" srcOrd="23" destOrd="0" presId="urn:microsoft.com/office/officeart/2005/8/layout/hierarchy3"/>
    <dgm:cxn modelId="{9054A2A3-2D75-44DE-B65B-25BE83C0FE77}" type="presParOf" srcId="{319F7503-346C-4BBB-969F-8B83D86AB53D}" destId="{302BA3BD-2714-44B7-BE3B-E7497F356731}" srcOrd="24" destOrd="0" presId="urn:microsoft.com/office/officeart/2005/8/layout/hierarchy3"/>
    <dgm:cxn modelId="{860E347E-B87B-4A00-AB98-7309ED62E022}" type="presParOf" srcId="{319F7503-346C-4BBB-969F-8B83D86AB53D}" destId="{55B70641-E36C-4953-9EE4-AD96E96AFE6A}" srcOrd="25" destOrd="0" presId="urn:microsoft.com/office/officeart/2005/8/layout/hierarchy3"/>
    <dgm:cxn modelId="{5B86D15A-DAC3-4083-9BD7-3C2762F4A81F}" type="presParOf" srcId="{319F7503-346C-4BBB-969F-8B83D86AB53D}" destId="{C954B7E2-C781-4068-8147-CC383A0470E3}" srcOrd="26" destOrd="0" presId="urn:microsoft.com/office/officeart/2005/8/layout/hierarchy3"/>
    <dgm:cxn modelId="{C59E74EE-0892-4572-835A-F32FEA7E5282}" type="presParOf" srcId="{319F7503-346C-4BBB-969F-8B83D86AB53D}" destId="{8AA8AB55-0433-4D21-B9B0-103FBDC39D42}" srcOrd="27" destOrd="0" presId="urn:microsoft.com/office/officeart/2005/8/layout/hierarchy3"/>
    <dgm:cxn modelId="{1FE545C4-AABA-49EA-BE36-BAFF2EDB36E5}" type="presParOf" srcId="{319F7503-346C-4BBB-969F-8B83D86AB53D}" destId="{837BD08B-B462-46D1-BE0A-1DD52ED48832}" srcOrd="28" destOrd="0" presId="urn:microsoft.com/office/officeart/2005/8/layout/hierarchy3"/>
    <dgm:cxn modelId="{761CA5B1-8AD5-49E2-8229-95EFF4712205}" type="presParOf" srcId="{319F7503-346C-4BBB-969F-8B83D86AB53D}" destId="{7C688936-B74C-438D-9338-31DE334CD4D7}" srcOrd="2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973A37-F2EF-434D-9D3F-507BB63DEDA7}">
      <dsp:nvSpPr>
        <dsp:cNvPr id="0" name=""/>
        <dsp:cNvSpPr/>
      </dsp:nvSpPr>
      <dsp:spPr>
        <a:xfrm>
          <a:off x="750009" y="139275"/>
          <a:ext cx="1799868" cy="1799868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Contrôle conjoint</a:t>
          </a:r>
        </a:p>
      </dsp:txBody>
      <dsp:txXfrm>
        <a:off x="1698583" y="520676"/>
        <a:ext cx="642810" cy="535675"/>
      </dsp:txXfrm>
    </dsp:sp>
    <dsp:sp modelId="{EEE06850-1B24-4697-9B33-1719773F5C0B}">
      <dsp:nvSpPr>
        <dsp:cNvPr id="0" name=""/>
        <dsp:cNvSpPr/>
      </dsp:nvSpPr>
      <dsp:spPr>
        <a:xfrm>
          <a:off x="712941" y="203556"/>
          <a:ext cx="1799868" cy="1799868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Audit</a:t>
          </a:r>
          <a:r>
            <a:rPr lang="fr-FR" sz="2500" kern="1200"/>
            <a:t> </a:t>
          </a:r>
        </a:p>
      </dsp:txBody>
      <dsp:txXfrm>
        <a:off x="1141480" y="1371328"/>
        <a:ext cx="964215" cy="471394"/>
      </dsp:txXfrm>
    </dsp:sp>
    <dsp:sp modelId="{FDB8DF5E-C41E-4ADF-B130-DA1A6A1DD275}">
      <dsp:nvSpPr>
        <dsp:cNvPr id="0" name=""/>
        <dsp:cNvSpPr/>
      </dsp:nvSpPr>
      <dsp:spPr>
        <a:xfrm>
          <a:off x="675872" y="139275"/>
          <a:ext cx="1799868" cy="1799868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Prévention</a:t>
          </a:r>
        </a:p>
      </dsp:txBody>
      <dsp:txXfrm>
        <a:off x="884356" y="520676"/>
        <a:ext cx="642810" cy="535675"/>
      </dsp:txXfrm>
    </dsp:sp>
    <dsp:sp modelId="{D00ACB3D-6ED8-431B-8338-CE6E3BAA58D1}">
      <dsp:nvSpPr>
        <dsp:cNvPr id="0" name=""/>
        <dsp:cNvSpPr/>
      </dsp:nvSpPr>
      <dsp:spPr>
        <a:xfrm>
          <a:off x="651440" y="24254"/>
          <a:ext cx="2022708" cy="202270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950417-3487-4656-B2A1-83B4E8CA25E1}">
      <dsp:nvSpPr>
        <dsp:cNvPr id="0" name=""/>
        <dsp:cNvSpPr/>
      </dsp:nvSpPr>
      <dsp:spPr>
        <a:xfrm>
          <a:off x="611634" y="111885"/>
          <a:ext cx="2022708" cy="202270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111C70B-A616-4522-B0BA-B4688C7C1B17}">
      <dsp:nvSpPr>
        <dsp:cNvPr id="0" name=""/>
        <dsp:cNvSpPr/>
      </dsp:nvSpPr>
      <dsp:spPr>
        <a:xfrm>
          <a:off x="564020" y="50064"/>
          <a:ext cx="2022708" cy="202270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C2CC78-8DD8-46D0-8AE1-DD64D88126AD}">
      <dsp:nvSpPr>
        <dsp:cNvPr id="0" name=""/>
        <dsp:cNvSpPr/>
      </dsp:nvSpPr>
      <dsp:spPr>
        <a:xfrm>
          <a:off x="364" y="139822"/>
          <a:ext cx="2094738" cy="261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/>
            <a:t>Contrat</a:t>
          </a:r>
        </a:p>
      </dsp:txBody>
      <dsp:txXfrm>
        <a:off x="8036" y="147494"/>
        <a:ext cx="2079394" cy="246593"/>
      </dsp:txXfrm>
    </dsp:sp>
    <dsp:sp modelId="{DE014D0C-A5C9-434A-94EF-D359CE02948B}">
      <dsp:nvSpPr>
        <dsp:cNvPr id="0" name=""/>
        <dsp:cNvSpPr/>
      </dsp:nvSpPr>
      <dsp:spPr>
        <a:xfrm>
          <a:off x="209838" y="401759"/>
          <a:ext cx="209473" cy="196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670"/>
              </a:lnTo>
              <a:lnTo>
                <a:pt x="209473" y="196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4DD56B-3645-44FF-9ED6-429D69EE0555}">
      <dsp:nvSpPr>
        <dsp:cNvPr id="0" name=""/>
        <dsp:cNvSpPr/>
      </dsp:nvSpPr>
      <dsp:spPr>
        <a:xfrm>
          <a:off x="419312" y="502525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1. Prix</a:t>
          </a:r>
        </a:p>
      </dsp:txBody>
      <dsp:txXfrm>
        <a:off x="424930" y="508143"/>
        <a:ext cx="2072122" cy="180571"/>
      </dsp:txXfrm>
    </dsp:sp>
    <dsp:sp modelId="{CB1B671D-E2E1-4AA2-9BD8-2464E5DF301D}">
      <dsp:nvSpPr>
        <dsp:cNvPr id="0" name=""/>
        <dsp:cNvSpPr/>
      </dsp:nvSpPr>
      <dsp:spPr>
        <a:xfrm>
          <a:off x="209838" y="401759"/>
          <a:ext cx="209473" cy="4675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565"/>
              </a:lnTo>
              <a:lnTo>
                <a:pt x="209473" y="4675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C8D79-127F-437F-A9EA-2271E8F54BFC}">
      <dsp:nvSpPr>
        <dsp:cNvPr id="0" name=""/>
        <dsp:cNvSpPr/>
      </dsp:nvSpPr>
      <dsp:spPr>
        <a:xfrm>
          <a:off x="419312" y="773421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2. Cahier des Charges</a:t>
          </a:r>
        </a:p>
      </dsp:txBody>
      <dsp:txXfrm>
        <a:off x="424930" y="779039"/>
        <a:ext cx="2072122" cy="180571"/>
      </dsp:txXfrm>
    </dsp:sp>
    <dsp:sp modelId="{ACFADF8B-D8A4-4859-8E55-B7E29FD4D5CD}">
      <dsp:nvSpPr>
        <dsp:cNvPr id="0" name=""/>
        <dsp:cNvSpPr/>
      </dsp:nvSpPr>
      <dsp:spPr>
        <a:xfrm>
          <a:off x="209838" y="401759"/>
          <a:ext cx="209473" cy="687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018"/>
              </a:lnTo>
              <a:lnTo>
                <a:pt x="209473" y="687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45B31F-D8F0-49C4-90E1-2D8142A7C330}">
      <dsp:nvSpPr>
        <dsp:cNvPr id="0" name=""/>
        <dsp:cNvSpPr/>
      </dsp:nvSpPr>
      <dsp:spPr>
        <a:xfrm>
          <a:off x="419312" y="992873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2a. Règles ingé GC BLO</a:t>
          </a:r>
        </a:p>
      </dsp:txBody>
      <dsp:txXfrm>
        <a:off x="424930" y="998491"/>
        <a:ext cx="2072122" cy="180571"/>
      </dsp:txXfrm>
    </dsp:sp>
    <dsp:sp modelId="{5A6D11BB-8C90-4745-BFB8-D03889372EC0}">
      <dsp:nvSpPr>
        <dsp:cNvPr id="0" name=""/>
        <dsp:cNvSpPr/>
      </dsp:nvSpPr>
      <dsp:spPr>
        <a:xfrm>
          <a:off x="209838" y="401759"/>
          <a:ext cx="209473" cy="912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2018"/>
              </a:lnTo>
              <a:lnTo>
                <a:pt x="209473" y="912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0AE471-E8AA-4F36-9EF5-BE5EDBA76CBE}">
      <dsp:nvSpPr>
        <dsp:cNvPr id="0" name=""/>
        <dsp:cNvSpPr/>
      </dsp:nvSpPr>
      <dsp:spPr>
        <a:xfrm>
          <a:off x="419312" y="1217874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  <a:cs typeface="Arial" panose="020B0604020202020204" pitchFamily="34" charset="0"/>
            </a:rPr>
            <a:t>2b. Règles ingé appuis aériens</a:t>
          </a:r>
          <a:endParaRPr lang="fr-FR" sz="800" b="0" kern="1200">
            <a:latin typeface="Helvetica 55 Roman" panose="020B0604020202020204" pitchFamily="34" charset="0"/>
          </a:endParaRPr>
        </a:p>
      </dsp:txBody>
      <dsp:txXfrm>
        <a:off x="424930" y="1223492"/>
        <a:ext cx="2072122" cy="180571"/>
      </dsp:txXfrm>
    </dsp:sp>
    <dsp:sp modelId="{5D713EC2-461F-4BA3-9B98-5CCB141ECD98}">
      <dsp:nvSpPr>
        <dsp:cNvPr id="0" name=""/>
        <dsp:cNvSpPr/>
      </dsp:nvSpPr>
      <dsp:spPr>
        <a:xfrm>
          <a:off x="209838" y="401759"/>
          <a:ext cx="209473" cy="1134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4305"/>
              </a:lnTo>
              <a:lnTo>
                <a:pt x="209473" y="11343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99B53-DD18-4794-BDF2-C8EA7EB084B5}">
      <dsp:nvSpPr>
        <dsp:cNvPr id="0" name=""/>
        <dsp:cNvSpPr/>
      </dsp:nvSpPr>
      <dsp:spPr>
        <a:xfrm>
          <a:off x="419312" y="1440161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2c. Fiche DOSTEC</a:t>
          </a:r>
        </a:p>
      </dsp:txBody>
      <dsp:txXfrm>
        <a:off x="424930" y="1445779"/>
        <a:ext cx="2072122" cy="180571"/>
      </dsp:txXfrm>
    </dsp:sp>
    <dsp:sp modelId="{BE8E8BB9-173B-4B55-81B0-8E6E1B94DF41}">
      <dsp:nvSpPr>
        <dsp:cNvPr id="0" name=""/>
        <dsp:cNvSpPr/>
      </dsp:nvSpPr>
      <dsp:spPr>
        <a:xfrm>
          <a:off x="209838" y="401759"/>
          <a:ext cx="209473" cy="13579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950"/>
              </a:lnTo>
              <a:lnTo>
                <a:pt x="209473" y="13579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6F8C43-2D9C-4975-AF4D-6C36EA4092C7}">
      <dsp:nvSpPr>
        <dsp:cNvPr id="0" name=""/>
        <dsp:cNvSpPr/>
      </dsp:nvSpPr>
      <dsp:spPr>
        <a:xfrm>
          <a:off x="419312" y="1663806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2d. Fiche relevé chambre</a:t>
          </a:r>
        </a:p>
      </dsp:txBody>
      <dsp:txXfrm>
        <a:off x="424930" y="1669424"/>
        <a:ext cx="2072122" cy="180571"/>
      </dsp:txXfrm>
    </dsp:sp>
    <dsp:sp modelId="{AB6F6D86-5450-484D-90D1-B4CC522C1B47}">
      <dsp:nvSpPr>
        <dsp:cNvPr id="0" name=""/>
        <dsp:cNvSpPr/>
      </dsp:nvSpPr>
      <dsp:spPr>
        <a:xfrm>
          <a:off x="209838" y="401759"/>
          <a:ext cx="209473" cy="1630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0742"/>
              </a:lnTo>
              <a:lnTo>
                <a:pt x="209473" y="16307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5D523D-0076-4BBA-B9F0-6D382640379E}">
      <dsp:nvSpPr>
        <dsp:cNvPr id="0" name=""/>
        <dsp:cNvSpPr/>
      </dsp:nvSpPr>
      <dsp:spPr>
        <a:xfrm>
          <a:off x="419312" y="1936598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3a.  CCTP CCF PBI</a:t>
          </a:r>
        </a:p>
      </dsp:txBody>
      <dsp:txXfrm>
        <a:off x="424930" y="1942216"/>
        <a:ext cx="2072122" cy="180571"/>
      </dsp:txXfrm>
    </dsp:sp>
    <dsp:sp modelId="{48FFCCA8-41D1-43A9-A9CF-CB8062F2AF9C}">
      <dsp:nvSpPr>
        <dsp:cNvPr id="0" name=""/>
        <dsp:cNvSpPr/>
      </dsp:nvSpPr>
      <dsp:spPr>
        <a:xfrm>
          <a:off x="209838" y="401759"/>
          <a:ext cx="209473" cy="1854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385"/>
              </a:lnTo>
              <a:lnTo>
                <a:pt x="209473" y="18543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DD694-0CA9-4AEE-A59E-34692BB752AF}">
      <dsp:nvSpPr>
        <dsp:cNvPr id="0" name=""/>
        <dsp:cNvSpPr/>
      </dsp:nvSpPr>
      <dsp:spPr>
        <a:xfrm>
          <a:off x="419312" y="2160241"/>
          <a:ext cx="2083358" cy="191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latin typeface="Helvetica 55 Roman" panose="020B0604020202020204" pitchFamily="34" charset="0"/>
            </a:rPr>
            <a:t>3b. CCTP CCF PBE</a:t>
          </a:r>
        </a:p>
      </dsp:txBody>
      <dsp:txXfrm>
        <a:off x="424930" y="2165859"/>
        <a:ext cx="2072122" cy="180571"/>
      </dsp:txXfrm>
    </dsp:sp>
    <dsp:sp modelId="{24EA5D69-59C2-42E9-B859-263E066DD049}">
      <dsp:nvSpPr>
        <dsp:cNvPr id="0" name=""/>
        <dsp:cNvSpPr/>
      </dsp:nvSpPr>
      <dsp:spPr>
        <a:xfrm>
          <a:off x="209838" y="401759"/>
          <a:ext cx="209473" cy="2127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7178"/>
              </a:lnTo>
              <a:lnTo>
                <a:pt x="209473" y="21271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060B2-152B-4E81-B539-7A50A59FEA55}">
      <dsp:nvSpPr>
        <dsp:cNvPr id="0" name=""/>
        <dsp:cNvSpPr/>
      </dsp:nvSpPr>
      <dsp:spPr>
        <a:xfrm>
          <a:off x="419312" y="2433033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4. Déclaration sous-traitance</a:t>
          </a:r>
        </a:p>
      </dsp:txBody>
      <dsp:txXfrm>
        <a:off x="424930" y="2438651"/>
        <a:ext cx="2072122" cy="180571"/>
      </dsp:txXfrm>
    </dsp:sp>
    <dsp:sp modelId="{6C0C2144-50CB-4C6B-80B6-776293E4AA90}">
      <dsp:nvSpPr>
        <dsp:cNvPr id="0" name=""/>
        <dsp:cNvSpPr/>
      </dsp:nvSpPr>
      <dsp:spPr>
        <a:xfrm>
          <a:off x="209838" y="401759"/>
          <a:ext cx="209473" cy="23978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7898"/>
              </a:lnTo>
              <a:lnTo>
                <a:pt x="209473" y="23978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18487A-014E-4396-877B-B4C09B979117}">
      <dsp:nvSpPr>
        <dsp:cNvPr id="0" name=""/>
        <dsp:cNvSpPr/>
      </dsp:nvSpPr>
      <dsp:spPr>
        <a:xfrm>
          <a:off x="419312" y="2703753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5. Législation Sociale</a:t>
          </a:r>
        </a:p>
      </dsp:txBody>
      <dsp:txXfrm>
        <a:off x="424930" y="2709371"/>
        <a:ext cx="2072122" cy="180571"/>
      </dsp:txXfrm>
    </dsp:sp>
    <dsp:sp modelId="{82787814-2126-49FF-8C47-E16088FB8258}">
      <dsp:nvSpPr>
        <dsp:cNvPr id="0" name=""/>
        <dsp:cNvSpPr/>
      </dsp:nvSpPr>
      <dsp:spPr>
        <a:xfrm>
          <a:off x="209838" y="401759"/>
          <a:ext cx="209473" cy="2645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5949"/>
              </a:lnTo>
              <a:lnTo>
                <a:pt x="209473" y="26459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836AEE-5DCA-46C9-BA32-C53223C7BA67}">
      <dsp:nvSpPr>
        <dsp:cNvPr id="0" name=""/>
        <dsp:cNvSpPr/>
      </dsp:nvSpPr>
      <dsp:spPr>
        <a:xfrm>
          <a:off x="419312" y="2951805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6. Fichiers échange info</a:t>
          </a:r>
        </a:p>
      </dsp:txBody>
      <dsp:txXfrm>
        <a:off x="424930" y="2957423"/>
        <a:ext cx="2072122" cy="180571"/>
      </dsp:txXfrm>
    </dsp:sp>
    <dsp:sp modelId="{4EE9846C-A9EF-4534-AC32-D3DB0E285898}">
      <dsp:nvSpPr>
        <dsp:cNvPr id="0" name=""/>
        <dsp:cNvSpPr/>
      </dsp:nvSpPr>
      <dsp:spPr>
        <a:xfrm>
          <a:off x="209838" y="401759"/>
          <a:ext cx="209473" cy="2909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9573"/>
              </a:lnTo>
              <a:lnTo>
                <a:pt x="209473" y="29095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9F894-7359-43BC-9DBA-DC999074018D}">
      <dsp:nvSpPr>
        <dsp:cNvPr id="0" name=""/>
        <dsp:cNvSpPr/>
      </dsp:nvSpPr>
      <dsp:spPr>
        <a:xfrm>
          <a:off x="419312" y="3215429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7. Contacts</a:t>
          </a:r>
        </a:p>
      </dsp:txBody>
      <dsp:txXfrm>
        <a:off x="424930" y="3221047"/>
        <a:ext cx="2072122" cy="180571"/>
      </dsp:txXfrm>
    </dsp:sp>
    <dsp:sp modelId="{302BA3BD-2714-44B7-BE3B-E7497F356731}">
      <dsp:nvSpPr>
        <dsp:cNvPr id="0" name=""/>
        <dsp:cNvSpPr/>
      </dsp:nvSpPr>
      <dsp:spPr>
        <a:xfrm>
          <a:off x="209838" y="401759"/>
          <a:ext cx="209473" cy="3174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74745"/>
              </a:lnTo>
              <a:lnTo>
                <a:pt x="209473" y="31747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B70641-E36C-4953-9EE4-AD96E96AFE6A}">
      <dsp:nvSpPr>
        <dsp:cNvPr id="0" name=""/>
        <dsp:cNvSpPr/>
      </dsp:nvSpPr>
      <dsp:spPr>
        <a:xfrm>
          <a:off x="419312" y="3480601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8. Plan de prévention type</a:t>
          </a:r>
        </a:p>
      </dsp:txBody>
      <dsp:txXfrm>
        <a:off x="424930" y="3486219"/>
        <a:ext cx="2072122" cy="180571"/>
      </dsp:txXfrm>
    </dsp:sp>
    <dsp:sp modelId="{C954B7E2-C781-4068-8147-CC383A0470E3}">
      <dsp:nvSpPr>
        <dsp:cNvPr id="0" name=""/>
        <dsp:cNvSpPr/>
      </dsp:nvSpPr>
      <dsp:spPr>
        <a:xfrm>
          <a:off x="209838" y="401759"/>
          <a:ext cx="209473" cy="3439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39918"/>
              </a:lnTo>
              <a:lnTo>
                <a:pt x="209473" y="34399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A8AB55-0433-4D21-B9B0-103FBDC39D42}">
      <dsp:nvSpPr>
        <dsp:cNvPr id="0" name=""/>
        <dsp:cNvSpPr/>
      </dsp:nvSpPr>
      <dsp:spPr>
        <a:xfrm>
          <a:off x="419312" y="3745773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9. Pénalités</a:t>
          </a:r>
        </a:p>
      </dsp:txBody>
      <dsp:txXfrm>
        <a:off x="424930" y="3751391"/>
        <a:ext cx="2072122" cy="180571"/>
      </dsp:txXfrm>
    </dsp:sp>
    <dsp:sp modelId="{837BD08B-B462-46D1-BE0A-1DD52ED48832}">
      <dsp:nvSpPr>
        <dsp:cNvPr id="0" name=""/>
        <dsp:cNvSpPr/>
      </dsp:nvSpPr>
      <dsp:spPr>
        <a:xfrm>
          <a:off x="209838" y="401759"/>
          <a:ext cx="209473" cy="3711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1353"/>
              </a:lnTo>
              <a:lnTo>
                <a:pt x="209473" y="37113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88936-B74C-438D-9338-31DE334CD4D7}">
      <dsp:nvSpPr>
        <dsp:cNvPr id="0" name=""/>
        <dsp:cNvSpPr/>
      </dsp:nvSpPr>
      <dsp:spPr>
        <a:xfrm>
          <a:off x="419312" y="4017208"/>
          <a:ext cx="2083358" cy="191807"/>
        </a:xfrm>
        <a:prstGeom prst="roundRect">
          <a:avLst>
            <a:gd name="adj" fmla="val 10000"/>
          </a:avLst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FF79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0160" rIns="1524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800" b="0" kern="120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Helvetica 55 Roman" panose="020B0604020202020204" pitchFamily="34" charset="0"/>
              <a:ea typeface="+mn-ea"/>
              <a:cs typeface="+mn-cs"/>
            </a:rPr>
            <a:t>10. Reprise des Malfaçons</a:t>
          </a:r>
        </a:p>
      </dsp:txBody>
      <dsp:txXfrm>
        <a:off x="424930" y="4022826"/>
        <a:ext cx="2072122" cy="180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25/01/2022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92075" marR="0" indent="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301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360363" marR="0" indent="-147638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522288" marR="0" indent="-138113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668338" marR="0" indent="-1460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0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974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383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57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656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05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58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295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09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303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932DF-9606-4758-A2B5-AF1153FB1AB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4639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V2020 </a:t>
            </a:r>
            <a:r>
              <a:rPr lang="fr-FR">
                <a:sym typeface="Wingdings" panose="05000000000000000000" pitchFamily="2" charset="2"/>
              </a:rPr>
              <a:t> V2022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5932DF-9606-4758-A2B5-AF1153FB1AB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5063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9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9" y="4233865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06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7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/>
              <a:t>Cliquez pour modifier le contenu</a:t>
            </a:r>
          </a:p>
          <a:p>
            <a:pPr lvl="1"/>
            <a:r>
              <a:rPr lang="fr-FR" noProof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83263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71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/>
              <a:t>Cliquez pour modifier le nom de la section </a:t>
            </a:r>
          </a:p>
          <a:p>
            <a:pPr lvl="1"/>
            <a:r>
              <a:rPr lang="fr-FR" noProof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174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7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0364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383555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10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464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251520" y="4731992"/>
            <a:ext cx="2133600" cy="273844"/>
          </a:xfrm>
          <a:prstGeom prst="rect">
            <a:avLst/>
          </a:prstGeom>
        </p:spPr>
        <p:txBody>
          <a:bodyPr/>
          <a:lstStyle>
            <a:lvl1pPr algn="l">
              <a:defRPr sz="1050">
                <a:latin typeface="Helvetica" pitchFamily="34" charset="0"/>
              </a:defRPr>
            </a:lvl1pPr>
          </a:lstStyle>
          <a:p>
            <a:fld id="{9E58C14D-378B-42AB-AB4A-DC5E2401168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860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251520" y="4731992"/>
            <a:ext cx="2133600" cy="273844"/>
          </a:xfrm>
          <a:prstGeom prst="rect">
            <a:avLst/>
          </a:prstGeom>
        </p:spPr>
        <p:txBody>
          <a:bodyPr/>
          <a:lstStyle>
            <a:lvl1pPr algn="l">
              <a:defRPr sz="1050">
                <a:latin typeface="Helvetica" pitchFamily="34" charset="0"/>
              </a:defRPr>
            </a:lvl1pPr>
          </a:lstStyle>
          <a:p>
            <a:fld id="{9E58C14D-378B-42AB-AB4A-DC5E2401168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01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80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9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nom du présentateur</a:t>
            </a:r>
          </a:p>
        </p:txBody>
      </p: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7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13535" y="4233863"/>
            <a:ext cx="612775" cy="612775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36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/>
              <a:t>Cliquez pour modifier le contenu</a:t>
            </a:r>
          </a:p>
          <a:p>
            <a:pPr lvl="1"/>
            <a:r>
              <a:rPr lang="fr-FR" noProof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29709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/>
              <a:t>Cliquez pour modifier le nom de la section </a:t>
            </a:r>
          </a:p>
          <a:p>
            <a:pPr lvl="1"/>
            <a:r>
              <a:rPr lang="fr-FR" noProof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3202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79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8734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0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19545" y="4749146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4394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de la 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043609" y="1329612"/>
            <a:ext cx="7057405" cy="702000"/>
          </a:xfrm>
        </p:spPr>
        <p:txBody>
          <a:bodyPr/>
          <a:lstStyle>
            <a:lvl1pPr algn="l">
              <a:defRPr sz="6600">
                <a:latin typeface="Helvetica 35 Thin" pitchFamily="34" charset="0"/>
              </a:defRPr>
            </a:lvl1pPr>
          </a:lstStyle>
          <a:p>
            <a:r>
              <a:rPr lang="fr-FR"/>
              <a:t>modifiez le texte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012903" y="3295476"/>
            <a:ext cx="7084800" cy="4104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noProof="0"/>
              <a:t>nom de l’auteur – nom de l’entité date, présentation à </a:t>
            </a:r>
            <a:r>
              <a:rPr lang="fr-FR" noProof="0" err="1"/>
              <a:t>xyz</a:t>
            </a:r>
            <a:endParaRPr lang="fr-FR" noProof="0"/>
          </a:p>
        </p:txBody>
      </p:sp>
      <p:sp>
        <p:nvSpPr>
          <p:cNvPr id="7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9" y="2035965"/>
            <a:ext cx="7055363" cy="702000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lang="fr-FR" sz="6600" dirty="0" smtClean="0">
                <a:solidFill>
                  <a:schemeClr val="tx1"/>
                </a:solidFill>
                <a:latin typeface="Helvetica 35 Thin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fr-FR"/>
              <a:t>usage interne</a:t>
            </a:r>
          </a:p>
        </p:txBody>
      </p:sp>
    </p:spTree>
    <p:extLst>
      <p:ext uri="{BB962C8B-B14F-4D97-AF65-F5344CB8AC3E}">
        <p14:creationId xmlns:p14="http://schemas.microsoft.com/office/powerpoint/2010/main" val="33164687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9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326" y="268289"/>
            <a:ext cx="4828498" cy="2301874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5500" baseline="0">
                <a:solidFill>
                  <a:schemeClr val="tx1"/>
                </a:solidFill>
              </a:defRPr>
            </a:lvl1pPr>
          </a:lstStyle>
          <a:p>
            <a:r>
              <a:rPr lang="fr-FR" noProof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800725" y="266701"/>
            <a:ext cx="3028950" cy="3403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0689" y="2704144"/>
            <a:ext cx="4831185" cy="966156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nom du présentateur</a:t>
            </a:r>
          </a:p>
        </p:txBody>
      </p:sp>
    </p:spTree>
    <p:extLst>
      <p:ext uri="{BB962C8B-B14F-4D97-AF65-F5344CB8AC3E}">
        <p14:creationId xmlns:p14="http://schemas.microsoft.com/office/powerpoint/2010/main" val="405041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7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/>
              <a:t>Cliquez pour modifier le contenu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7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/>
              <a:t>Cliquez pour modifier le contenu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358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71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/>
              <a:t>Cliquez pour modifier le nom de la section 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456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7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3672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58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31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390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3374" y="301250"/>
            <a:ext cx="4828498" cy="2301874"/>
          </a:xfrm>
        </p:spPr>
        <p:txBody>
          <a:bodyPr anchor="t">
            <a:noAutofit/>
          </a:bodyPr>
          <a:lstStyle>
            <a:lvl1pPr algn="l">
              <a:lnSpc>
                <a:spcPts val="5500"/>
              </a:lnSpc>
              <a:defRPr sz="5500" b="1" i="0" spc="0" baseline="0">
                <a:solidFill>
                  <a:schemeClr val="accent1"/>
                </a:solidFill>
                <a:latin typeface="Helvetica" pitchFamily="2" charset="0"/>
              </a:defRPr>
            </a:lvl1pPr>
          </a:lstStyle>
          <a:p>
            <a:r>
              <a:rPr lang="fr-FR" noProof="0"/>
              <a:t>J’écris ici </a:t>
            </a:r>
            <a:br>
              <a:rPr lang="fr-FR" noProof="0"/>
            </a:br>
            <a:r>
              <a:rPr lang="fr-FR" noProof="0"/>
              <a:t>le titre de la présentation 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4540" y="2727259"/>
            <a:ext cx="4831185" cy="966156"/>
          </a:xfrm>
        </p:spPr>
        <p:txBody>
          <a:bodyPr/>
          <a:lstStyle>
            <a:lvl1pPr marL="0" indent="0" algn="l">
              <a:lnSpc>
                <a:spcPts val="1400"/>
              </a:lnSpc>
              <a:spcBef>
                <a:spcPts val="0"/>
              </a:spcBef>
              <a:buNone/>
              <a:defRPr b="1" i="0" baseline="0">
                <a:solidFill>
                  <a:schemeClr val="tx1"/>
                </a:solidFill>
                <a:latin typeface="Helvetica" pitchFamily="2" charset="0"/>
              </a:defRPr>
            </a:lvl1pPr>
            <a:lvl2pPr marL="180975" indent="-180975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06800" indent="-190800" algn="l">
              <a:spcBef>
                <a:spcPts val="336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594000" indent="-172800" algn="l">
              <a:spcBef>
                <a:spcPts val="24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799200" indent="-190800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J’écris ici mon sous-titre ou le nom du présentateur </a:t>
            </a:r>
          </a:p>
          <a:p>
            <a:r>
              <a:rPr lang="fr-FR"/>
              <a:t>sur une ou deux lignes.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A59AD7C2-B16C-C343-9C21-D4A0163AB3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392" y="4266186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5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Espace réservé pour une image  25">
            <a:extLst>
              <a:ext uri="{FF2B5EF4-FFF2-40B4-BE49-F238E27FC236}">
                <a16:creationId xmlns:a16="http://schemas.microsoft.com/office/drawing/2014/main" id="{7223AE1D-AD26-DE44-9E07-BE3BA2DA69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4325" y="1491630"/>
            <a:ext cx="4198938" cy="2735867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51A57B4-BF75-FA4C-9772-4E8887F14B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>
              <a:defRPr/>
            </a:lvl1pPr>
          </a:lstStyle>
          <a:p>
            <a:r>
              <a:rPr lang="fr-FR"/>
              <a:t>J’écris ici le titre</a:t>
            </a:r>
          </a:p>
        </p:txBody>
      </p:sp>
    </p:spTree>
    <p:extLst>
      <p:ext uri="{BB962C8B-B14F-4D97-AF65-F5344CB8AC3E}">
        <p14:creationId xmlns:p14="http://schemas.microsoft.com/office/powerpoint/2010/main" val="1456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38DDAB5-4293-1B4D-9868-366EDE0B8A6B}"/>
              </a:ext>
            </a:extLst>
          </p:cNvPr>
          <p:cNvSpPr/>
          <p:nvPr userDrawn="1"/>
        </p:nvSpPr>
        <p:spPr>
          <a:xfrm>
            <a:off x="2987824" y="859719"/>
            <a:ext cx="158417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rgbClr val="00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F52E431-20A6-A548-9170-6CF1A5587E1C}"/>
              </a:ext>
            </a:extLst>
          </p:cNvPr>
          <p:cNvSpPr/>
          <p:nvPr userDrawn="1"/>
        </p:nvSpPr>
        <p:spPr>
          <a:xfrm>
            <a:off x="7761748" y="1739976"/>
            <a:ext cx="125043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BE95DD5E-A649-3B49-911C-5D908B2D1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325" y="267494"/>
            <a:ext cx="8515350" cy="743744"/>
          </a:xfrm>
        </p:spPr>
        <p:txBody>
          <a:bodyPr anchor="t"/>
          <a:lstStyle>
            <a:lvl1pPr>
              <a:defRPr/>
            </a:lvl1pPr>
          </a:lstStyle>
          <a:p>
            <a:r>
              <a:rPr lang="fr-FR"/>
              <a:t>J ’écris ici le titre</a:t>
            </a:r>
          </a:p>
        </p:txBody>
      </p:sp>
      <p:sp>
        <p:nvSpPr>
          <p:cNvPr id="21" name="Espace réservé pour une image  25">
            <a:extLst>
              <a:ext uri="{FF2B5EF4-FFF2-40B4-BE49-F238E27FC236}">
                <a16:creationId xmlns:a16="http://schemas.microsoft.com/office/drawing/2014/main" id="{9F8B174D-C4CA-5C43-B459-8D5C62BF7C6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4326" y="2028008"/>
            <a:ext cx="4270726" cy="2492458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20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1A57B4-BF75-FA4C-9772-4E8887F14B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325" y="267494"/>
            <a:ext cx="8515350" cy="743744"/>
          </a:xfrm>
        </p:spPr>
        <p:txBody>
          <a:bodyPr anchor="t"/>
          <a:lstStyle>
            <a:lvl1pPr>
              <a:defRPr/>
            </a:lvl1pPr>
          </a:lstStyle>
          <a:p>
            <a:r>
              <a:rPr lang="fr-FR"/>
              <a:t>J’écris ici le titre</a:t>
            </a:r>
          </a:p>
        </p:txBody>
      </p:sp>
      <p:sp>
        <p:nvSpPr>
          <p:cNvPr id="15" name="Espace réservé pour une image  25">
            <a:extLst>
              <a:ext uri="{FF2B5EF4-FFF2-40B4-BE49-F238E27FC236}">
                <a16:creationId xmlns:a16="http://schemas.microsoft.com/office/drawing/2014/main" id="{EC57A239-6F13-C349-9FF5-977EA01E8A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4325" y="1011238"/>
            <a:ext cx="3123342" cy="3648744"/>
          </a:xfrm>
        </p:spPr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38DDAB5-4293-1B4D-9868-366EDE0B8A6B}"/>
              </a:ext>
            </a:extLst>
          </p:cNvPr>
          <p:cNvSpPr/>
          <p:nvPr userDrawn="1"/>
        </p:nvSpPr>
        <p:spPr>
          <a:xfrm>
            <a:off x="6246426" y="1201153"/>
            <a:ext cx="277374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200">
              <a:solidFill>
                <a:srgbClr val="0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61B9FF-F0F2-7C44-9AB4-9B805C6E601E}"/>
              </a:ext>
            </a:extLst>
          </p:cNvPr>
          <p:cNvSpPr/>
          <p:nvPr userDrawn="1"/>
        </p:nvSpPr>
        <p:spPr>
          <a:xfrm>
            <a:off x="7400695" y="3549815"/>
            <a:ext cx="1574973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7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71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/>
              <a:t>Cliquez pour modifier le nom de la section </a:t>
            </a:r>
          </a:p>
          <a:p>
            <a:pPr lvl="1"/>
            <a:r>
              <a:rPr lang="fr-FR" noProof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1A57B4-BF75-FA4C-9772-4E8887F14B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>
              <a:defRPr/>
            </a:lvl1pPr>
          </a:lstStyle>
          <a:p>
            <a:r>
              <a:rPr lang="fr-FR"/>
              <a:t>J’écris ici le titre</a:t>
            </a:r>
          </a:p>
        </p:txBody>
      </p:sp>
      <p:sp>
        <p:nvSpPr>
          <p:cNvPr id="15" name="Espace réservé pour une image  25">
            <a:extLst>
              <a:ext uri="{FF2B5EF4-FFF2-40B4-BE49-F238E27FC236}">
                <a16:creationId xmlns:a16="http://schemas.microsoft.com/office/drawing/2014/main" id="{EC57A239-6F13-C349-9FF5-977EA01E8A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7081" y="1049574"/>
            <a:ext cx="3062175" cy="3648744"/>
          </a:xfrm>
        </p:spPr>
        <p:txBody>
          <a:bodyPr/>
          <a:lstStyle/>
          <a:p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055627-00B2-1549-A94B-39EA33C1D78B}"/>
              </a:ext>
            </a:extLst>
          </p:cNvPr>
          <p:cNvSpPr/>
          <p:nvPr userDrawn="1"/>
        </p:nvSpPr>
        <p:spPr>
          <a:xfrm>
            <a:off x="2620216" y="2283718"/>
            <a:ext cx="1375719" cy="475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75D265-6EC0-BD4E-959D-32984BCC6C69}"/>
              </a:ext>
            </a:extLst>
          </p:cNvPr>
          <p:cNvSpPr/>
          <p:nvPr userDrawn="1"/>
        </p:nvSpPr>
        <p:spPr>
          <a:xfrm>
            <a:off x="2352114" y="2283718"/>
            <a:ext cx="14756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35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1A57B4-BF75-FA4C-9772-4E8887F14B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>
              <a:defRPr/>
            </a:lvl1pPr>
          </a:lstStyle>
          <a:p>
            <a:r>
              <a:rPr lang="fr-FR"/>
              <a:t>J’écris ici le titre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61B9FF-F0F2-7C44-9AB4-9B805C6E601E}"/>
              </a:ext>
            </a:extLst>
          </p:cNvPr>
          <p:cNvSpPr/>
          <p:nvPr userDrawn="1"/>
        </p:nvSpPr>
        <p:spPr>
          <a:xfrm>
            <a:off x="7428471" y="3609583"/>
            <a:ext cx="1574973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00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8055627-00B2-1549-A94B-39EA33C1D78B}"/>
              </a:ext>
            </a:extLst>
          </p:cNvPr>
          <p:cNvSpPr/>
          <p:nvPr userDrawn="1"/>
        </p:nvSpPr>
        <p:spPr>
          <a:xfrm>
            <a:off x="5076056" y="1779662"/>
            <a:ext cx="1224136" cy="475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FBB203-4571-5046-8C64-740FC2940816}"/>
              </a:ext>
            </a:extLst>
          </p:cNvPr>
          <p:cNvSpPr/>
          <p:nvPr userDrawn="1"/>
        </p:nvSpPr>
        <p:spPr>
          <a:xfrm>
            <a:off x="5145538" y="810116"/>
            <a:ext cx="3857906" cy="914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9448864-1C7B-2345-A975-19C9177C83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4324" y="1131888"/>
            <a:ext cx="4796685" cy="299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Cliquez pour ajouter du texte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0CF1A3-FD21-4246-8063-98A141F04F3F}"/>
              </a:ext>
            </a:extLst>
          </p:cNvPr>
          <p:cNvSpPr/>
          <p:nvPr userDrawn="1"/>
        </p:nvSpPr>
        <p:spPr>
          <a:xfrm>
            <a:off x="5230924" y="1194117"/>
            <a:ext cx="377252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73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Espace réservé du texte 49">
            <a:extLst>
              <a:ext uri="{FF2B5EF4-FFF2-40B4-BE49-F238E27FC236}">
                <a16:creationId xmlns:a16="http://schemas.microsoft.com/office/drawing/2014/main" id="{A984788A-8EE2-A448-886D-B760A9F6304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418090" y="1500184"/>
            <a:ext cx="1427163" cy="677863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35%</a:t>
            </a:r>
          </a:p>
        </p:txBody>
      </p:sp>
      <p:sp>
        <p:nvSpPr>
          <p:cNvPr id="50" name="Espace réservé du texte 49">
            <a:extLst>
              <a:ext uri="{FF2B5EF4-FFF2-40B4-BE49-F238E27FC236}">
                <a16:creationId xmlns:a16="http://schemas.microsoft.com/office/drawing/2014/main" id="{A5DB0788-5BC2-5848-944F-D955B635B5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51147" y="1500184"/>
            <a:ext cx="1427163" cy="677863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18%</a:t>
            </a:r>
          </a:p>
        </p:txBody>
      </p:sp>
      <p:sp>
        <p:nvSpPr>
          <p:cNvPr id="38" name="Espace réservé du texte 37">
            <a:extLst>
              <a:ext uri="{FF2B5EF4-FFF2-40B4-BE49-F238E27FC236}">
                <a16:creationId xmlns:a16="http://schemas.microsoft.com/office/drawing/2014/main" id="{9ED223DA-3AD8-6F44-8BFD-CE1C973A000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6550" y="2774950"/>
            <a:ext cx="1498600" cy="185738"/>
          </a:xfrm>
        </p:spPr>
        <p:txBody>
          <a:bodyPr/>
          <a:lstStyle>
            <a:lvl1pPr>
              <a:defRPr sz="12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pPr lvl="0"/>
            <a:r>
              <a:rPr lang="fr-FR"/>
              <a:t>Insert </a:t>
            </a:r>
            <a:r>
              <a:rPr lang="fr-FR" err="1"/>
              <a:t>title</a:t>
            </a:r>
            <a:endParaRPr lang="fr-FR"/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55D4F36A-17A6-1543-B3F1-04076FF81D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6550" y="3013686"/>
            <a:ext cx="1663200" cy="927241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>
              <a:lnSpc>
                <a:spcPts val="1200"/>
              </a:lnSpc>
            </a:pPr>
            <a:r>
              <a:rPr lang="fr-FR" sz="1100" err="1">
                <a:latin typeface="Helvetica" pitchFamily="2" charset="0"/>
              </a:rPr>
              <a:t>Lorem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ipsum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sit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amet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consectetuer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adipiscing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elit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sed</a:t>
            </a:r>
            <a:r>
              <a:rPr lang="fr-FR" sz="1100">
                <a:latin typeface="Helvetica" pitchFamily="2" charset="0"/>
              </a:rPr>
              <a:t> diam </a:t>
            </a:r>
            <a:r>
              <a:rPr lang="fr-FR" sz="1100" err="1">
                <a:latin typeface="Helvetica" pitchFamily="2" charset="0"/>
              </a:rPr>
              <a:t>nonummy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nibh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euismod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tincidunt</a:t>
            </a:r>
            <a:r>
              <a:rPr lang="fr-FR" sz="1100">
                <a:latin typeface="Helvetica" pitchFamily="2" charset="0"/>
              </a:rPr>
              <a:t> ut </a:t>
            </a:r>
            <a:r>
              <a:rPr lang="fr-FR" sz="1100" err="1">
                <a:latin typeface="Helvetica" pitchFamily="2" charset="0"/>
              </a:rPr>
              <a:t>laoreet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dolore</a:t>
            </a:r>
            <a:r>
              <a:rPr lang="fr-FR" sz="1100">
                <a:latin typeface="Helvetica" pitchFamily="2" charset="0"/>
              </a:rPr>
              <a:t> magna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143D9AB0-E12A-5A43-ADE5-FF9B13433D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82" y="2284615"/>
            <a:ext cx="1663200" cy="2772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D034AA8-F0C5-7248-9948-758957E316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822" y="2284615"/>
            <a:ext cx="1663200" cy="286759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88547997-0343-1146-95CD-923CFB8386C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656" y="2284615"/>
            <a:ext cx="1663200" cy="250374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ABB9D528-CB1F-954E-AB16-759DB7BBEB5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5489" y="2284615"/>
            <a:ext cx="1663200" cy="277200"/>
          </a:xfrm>
          <a:prstGeom prst="rect">
            <a:avLst/>
          </a:prstGeom>
        </p:spPr>
      </p:pic>
      <p:sp>
        <p:nvSpPr>
          <p:cNvPr id="41" name="Espace réservé du texte 37">
            <a:extLst>
              <a:ext uri="{FF2B5EF4-FFF2-40B4-BE49-F238E27FC236}">
                <a16:creationId xmlns:a16="http://schemas.microsoft.com/office/drawing/2014/main" id="{A4B3FFF2-EA82-BC47-BA4F-FC5DBEC41B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64197" y="2774950"/>
            <a:ext cx="1498600" cy="185738"/>
          </a:xfrm>
        </p:spPr>
        <p:txBody>
          <a:bodyPr/>
          <a:lstStyle>
            <a:lvl1pPr>
              <a:defRPr sz="12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pPr lvl="0"/>
            <a:r>
              <a:rPr lang="fr-FR"/>
              <a:t>Insert </a:t>
            </a:r>
            <a:r>
              <a:rPr lang="fr-FR" err="1"/>
              <a:t>title</a:t>
            </a:r>
            <a:endParaRPr lang="fr-FR"/>
          </a:p>
        </p:txBody>
      </p:sp>
      <p:sp>
        <p:nvSpPr>
          <p:cNvPr id="42" name="Espace réservé du texte 34">
            <a:extLst>
              <a:ext uri="{FF2B5EF4-FFF2-40B4-BE49-F238E27FC236}">
                <a16:creationId xmlns:a16="http://schemas.microsoft.com/office/drawing/2014/main" id="{CC1A299B-0274-0046-864A-59B9F87EE8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364197" y="3013686"/>
            <a:ext cx="1663200" cy="927241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>
              <a:lnSpc>
                <a:spcPts val="1200"/>
              </a:lnSpc>
            </a:pPr>
            <a:r>
              <a:rPr lang="fr-FR" sz="1100" err="1">
                <a:latin typeface="Helvetica" pitchFamily="2" charset="0"/>
              </a:rPr>
              <a:t>Lorem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ipsum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sit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amet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consectetuer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adipiscing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elit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sed</a:t>
            </a:r>
            <a:r>
              <a:rPr lang="fr-FR" sz="1100">
                <a:latin typeface="Helvetica" pitchFamily="2" charset="0"/>
              </a:rPr>
              <a:t> diam </a:t>
            </a:r>
            <a:r>
              <a:rPr lang="fr-FR" sz="1100" err="1">
                <a:latin typeface="Helvetica" pitchFamily="2" charset="0"/>
              </a:rPr>
              <a:t>nonummy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nibh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euismod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tincidunt</a:t>
            </a:r>
            <a:r>
              <a:rPr lang="fr-FR" sz="1100">
                <a:latin typeface="Helvetica" pitchFamily="2" charset="0"/>
              </a:rPr>
              <a:t> ut </a:t>
            </a:r>
            <a:r>
              <a:rPr lang="fr-FR" sz="1100" err="1">
                <a:latin typeface="Helvetica" pitchFamily="2" charset="0"/>
              </a:rPr>
              <a:t>laoreet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dolore</a:t>
            </a:r>
            <a:r>
              <a:rPr lang="fr-FR" sz="1100">
                <a:latin typeface="Helvetica" pitchFamily="2" charset="0"/>
              </a:rPr>
              <a:t> magna</a:t>
            </a:r>
          </a:p>
        </p:txBody>
      </p:sp>
      <p:sp>
        <p:nvSpPr>
          <p:cNvPr id="43" name="Espace réservé du texte 37">
            <a:extLst>
              <a:ext uri="{FF2B5EF4-FFF2-40B4-BE49-F238E27FC236}">
                <a16:creationId xmlns:a16="http://schemas.microsoft.com/office/drawing/2014/main" id="{AAFE2FC3-0299-A949-90B7-C811F72BD62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91844" y="2774950"/>
            <a:ext cx="1498600" cy="185738"/>
          </a:xfrm>
        </p:spPr>
        <p:txBody>
          <a:bodyPr/>
          <a:lstStyle>
            <a:lvl1pPr>
              <a:defRPr sz="12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pPr lvl="0"/>
            <a:r>
              <a:rPr lang="fr-FR"/>
              <a:t>Insert </a:t>
            </a:r>
            <a:r>
              <a:rPr lang="fr-FR" err="1"/>
              <a:t>title</a:t>
            </a:r>
            <a:endParaRPr lang="fr-FR"/>
          </a:p>
        </p:txBody>
      </p:sp>
      <p:sp>
        <p:nvSpPr>
          <p:cNvPr id="44" name="Espace réservé du texte 34">
            <a:extLst>
              <a:ext uri="{FF2B5EF4-FFF2-40B4-BE49-F238E27FC236}">
                <a16:creationId xmlns:a16="http://schemas.microsoft.com/office/drawing/2014/main" id="{A3E91810-8328-5546-9090-D3202182AC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91844" y="3013686"/>
            <a:ext cx="1663200" cy="927241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>
              <a:lnSpc>
                <a:spcPts val="1200"/>
              </a:lnSpc>
            </a:pPr>
            <a:r>
              <a:rPr lang="fr-FR" sz="1100" err="1">
                <a:latin typeface="Helvetica" pitchFamily="2" charset="0"/>
              </a:rPr>
              <a:t>Lorem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ipsum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sit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amet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consectetuer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adipiscing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elit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sed</a:t>
            </a:r>
            <a:r>
              <a:rPr lang="fr-FR" sz="1100">
                <a:latin typeface="Helvetica" pitchFamily="2" charset="0"/>
              </a:rPr>
              <a:t> diam </a:t>
            </a:r>
            <a:r>
              <a:rPr lang="fr-FR" sz="1100" err="1">
                <a:latin typeface="Helvetica" pitchFamily="2" charset="0"/>
              </a:rPr>
              <a:t>nonummy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nibh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euismod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tincidunt</a:t>
            </a:r>
            <a:r>
              <a:rPr lang="fr-FR" sz="1100">
                <a:latin typeface="Helvetica" pitchFamily="2" charset="0"/>
              </a:rPr>
              <a:t> ut </a:t>
            </a:r>
            <a:r>
              <a:rPr lang="fr-FR" sz="1100" err="1">
                <a:latin typeface="Helvetica" pitchFamily="2" charset="0"/>
              </a:rPr>
              <a:t>laoreet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dolore</a:t>
            </a:r>
            <a:r>
              <a:rPr lang="fr-FR" sz="1100">
                <a:latin typeface="Helvetica" pitchFamily="2" charset="0"/>
              </a:rPr>
              <a:t> magna</a:t>
            </a:r>
          </a:p>
        </p:txBody>
      </p:sp>
      <p:sp>
        <p:nvSpPr>
          <p:cNvPr id="45" name="Espace réservé du texte 37">
            <a:extLst>
              <a:ext uri="{FF2B5EF4-FFF2-40B4-BE49-F238E27FC236}">
                <a16:creationId xmlns:a16="http://schemas.microsoft.com/office/drawing/2014/main" id="{602F1F3D-7707-6147-B383-9E4C0CC08DA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25489" y="2774950"/>
            <a:ext cx="1498600" cy="185738"/>
          </a:xfrm>
        </p:spPr>
        <p:txBody>
          <a:bodyPr/>
          <a:lstStyle>
            <a:lvl1pPr>
              <a:defRPr sz="12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pPr lvl="0"/>
            <a:r>
              <a:rPr lang="fr-FR"/>
              <a:t>Insert </a:t>
            </a:r>
            <a:r>
              <a:rPr lang="fr-FR" err="1"/>
              <a:t>title</a:t>
            </a:r>
            <a:endParaRPr lang="fr-FR"/>
          </a:p>
        </p:txBody>
      </p:sp>
      <p:sp>
        <p:nvSpPr>
          <p:cNvPr id="46" name="Espace réservé du texte 34">
            <a:extLst>
              <a:ext uri="{FF2B5EF4-FFF2-40B4-BE49-F238E27FC236}">
                <a16:creationId xmlns:a16="http://schemas.microsoft.com/office/drawing/2014/main" id="{F290B35C-CCC0-7A48-B7B9-B260D4D2DDF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25489" y="3013686"/>
            <a:ext cx="1663200" cy="927241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>
              <a:lnSpc>
                <a:spcPts val="1200"/>
              </a:lnSpc>
            </a:pPr>
            <a:r>
              <a:rPr lang="fr-FR" sz="1100" err="1">
                <a:latin typeface="Helvetica" pitchFamily="2" charset="0"/>
              </a:rPr>
              <a:t>Lorem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ipsum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sit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amet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consectetuer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adipiscing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elit</a:t>
            </a:r>
            <a:r>
              <a:rPr lang="fr-FR" sz="1100">
                <a:latin typeface="Helvetica" pitchFamily="2" charset="0"/>
              </a:rPr>
              <a:t>, </a:t>
            </a:r>
            <a:r>
              <a:rPr lang="fr-FR" sz="1100" err="1">
                <a:latin typeface="Helvetica" pitchFamily="2" charset="0"/>
              </a:rPr>
              <a:t>sed</a:t>
            </a:r>
            <a:r>
              <a:rPr lang="fr-FR" sz="1100">
                <a:latin typeface="Helvetica" pitchFamily="2" charset="0"/>
              </a:rPr>
              <a:t> diam </a:t>
            </a:r>
            <a:r>
              <a:rPr lang="fr-FR" sz="1100" err="1">
                <a:latin typeface="Helvetica" pitchFamily="2" charset="0"/>
              </a:rPr>
              <a:t>nonummy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nibh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euismod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tincidunt</a:t>
            </a:r>
            <a:r>
              <a:rPr lang="fr-FR" sz="1100">
                <a:latin typeface="Helvetica" pitchFamily="2" charset="0"/>
              </a:rPr>
              <a:t> ut </a:t>
            </a:r>
            <a:r>
              <a:rPr lang="fr-FR" sz="1100" err="1">
                <a:latin typeface="Helvetica" pitchFamily="2" charset="0"/>
              </a:rPr>
              <a:t>laoreet</a:t>
            </a:r>
            <a:r>
              <a:rPr lang="fr-FR" sz="1100">
                <a:latin typeface="Helvetica" pitchFamily="2" charset="0"/>
              </a:rPr>
              <a:t> </a:t>
            </a:r>
            <a:r>
              <a:rPr lang="fr-FR" sz="1100" err="1">
                <a:latin typeface="Helvetica" pitchFamily="2" charset="0"/>
              </a:rPr>
              <a:t>dolore</a:t>
            </a:r>
            <a:r>
              <a:rPr lang="fr-FR" sz="1100">
                <a:latin typeface="Helvetica" pitchFamily="2" charset="0"/>
              </a:rPr>
              <a:t> magna</a:t>
            </a:r>
          </a:p>
        </p:txBody>
      </p:sp>
      <p:sp>
        <p:nvSpPr>
          <p:cNvPr id="52" name="Espace réservé du texte 49">
            <a:extLst>
              <a:ext uri="{FF2B5EF4-FFF2-40B4-BE49-F238E27FC236}">
                <a16:creationId xmlns:a16="http://schemas.microsoft.com/office/drawing/2014/main" id="{4F3F828C-9787-BF4D-9DFD-EC7C598E00E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85033" y="1500184"/>
            <a:ext cx="1427163" cy="677863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77%</a:t>
            </a:r>
          </a:p>
        </p:txBody>
      </p:sp>
      <p:sp>
        <p:nvSpPr>
          <p:cNvPr id="53" name="Espace réservé du texte 49">
            <a:extLst>
              <a:ext uri="{FF2B5EF4-FFF2-40B4-BE49-F238E27FC236}">
                <a16:creationId xmlns:a16="http://schemas.microsoft.com/office/drawing/2014/main" id="{9CB3B53A-9B57-9245-9EBC-13969E76DCC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556839" y="1500184"/>
            <a:ext cx="1427163" cy="677863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88%</a:t>
            </a:r>
          </a:p>
        </p:txBody>
      </p:sp>
      <p:sp>
        <p:nvSpPr>
          <p:cNvPr id="54" name="Titre 1">
            <a:extLst>
              <a:ext uri="{FF2B5EF4-FFF2-40B4-BE49-F238E27FC236}">
                <a16:creationId xmlns:a16="http://schemas.microsoft.com/office/drawing/2014/main" id="{6BCB14B4-9137-2E47-95F3-9729E08F96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325" y="267494"/>
            <a:ext cx="8515350" cy="743744"/>
          </a:xfrm>
        </p:spPr>
        <p:txBody>
          <a:bodyPr anchor="t"/>
          <a:lstStyle>
            <a:lvl1pPr>
              <a:defRPr/>
            </a:lvl1pPr>
          </a:lstStyle>
          <a:p>
            <a:r>
              <a:rPr lang="fr-FR"/>
              <a:t>J’écris ici le titre</a:t>
            </a:r>
          </a:p>
        </p:txBody>
      </p:sp>
    </p:spTree>
    <p:extLst>
      <p:ext uri="{BB962C8B-B14F-4D97-AF65-F5344CB8AC3E}">
        <p14:creationId xmlns:p14="http://schemas.microsoft.com/office/powerpoint/2010/main" val="410851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414884DF-C8F4-3F4D-AF3A-AEBFC969D4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276350"/>
            <a:ext cx="6273800" cy="223202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1200" b="0" i="0" u="none" strike="noStrike" kern="1200">
                <a:solidFill>
                  <a:schemeClr val="tx1"/>
                </a:solidFill>
                <a:effectLst/>
              </a:defRPr>
            </a:lvl1pPr>
          </a:lstStyle>
          <a:p>
            <a:pPr>
              <a:lnSpc>
                <a:spcPts val="1100"/>
              </a:lnSpc>
            </a:pPr>
            <a:endParaRPr lang="fr-FR" sz="14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8" name="Titre 1">
            <a:extLst>
              <a:ext uri="{FF2B5EF4-FFF2-40B4-BE49-F238E27FC236}">
                <a16:creationId xmlns:a16="http://schemas.microsoft.com/office/drawing/2014/main" id="{2E518752-4CD0-074C-B7D2-041E02C35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325" y="267494"/>
            <a:ext cx="8515350" cy="743744"/>
          </a:xfrm>
        </p:spPr>
        <p:txBody>
          <a:bodyPr anchor="t"/>
          <a:lstStyle>
            <a:lvl1pPr>
              <a:defRPr/>
            </a:lvl1pPr>
          </a:lstStyle>
          <a:p>
            <a:r>
              <a:rPr lang="fr-FR"/>
              <a:t>J’écris ici le titre</a:t>
            </a:r>
          </a:p>
        </p:txBody>
      </p:sp>
    </p:spTree>
    <p:extLst>
      <p:ext uri="{BB962C8B-B14F-4D97-AF65-F5344CB8AC3E}">
        <p14:creationId xmlns:p14="http://schemas.microsoft.com/office/powerpoint/2010/main" val="275611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76489-1BBE-7C4D-A1D2-EF47BB8E4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2286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19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268287"/>
            <a:ext cx="8515349" cy="4281487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 marL="358775" indent="-358775">
              <a:spcBef>
                <a:spcPts val="0"/>
              </a:spcBef>
              <a:buClrTx/>
              <a:buSzPct val="100000"/>
              <a:buFont typeface="+mj-lt"/>
              <a:buAutoNum type="arabicPeriod"/>
              <a:defRPr sz="3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noProof="0"/>
              <a:t>Cliquez pour modifier le contenu</a:t>
            </a:r>
          </a:p>
          <a:p>
            <a:pPr lvl="1"/>
            <a:r>
              <a:rPr lang="fr-FR" noProof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36604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3769" y="268287"/>
            <a:ext cx="6096839" cy="4281487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5500" baseline="0"/>
            </a:lvl1pPr>
            <a:lvl2pPr>
              <a:lnSpc>
                <a:spcPct val="85000"/>
              </a:lnSpc>
              <a:spcBef>
                <a:spcPts val="0"/>
              </a:spcBef>
              <a:defRPr sz="5500"/>
            </a:lvl2pPr>
            <a:lvl3pPr>
              <a:defRPr sz="5500"/>
            </a:lvl3pPr>
            <a:lvl4pPr>
              <a:defRPr sz="5500"/>
            </a:lvl4pPr>
            <a:lvl5pPr>
              <a:defRPr sz="5500"/>
            </a:lvl5pPr>
          </a:lstStyle>
          <a:p>
            <a:pPr lvl="0"/>
            <a:r>
              <a:rPr lang="fr-FR" noProof="0"/>
              <a:t>Cliquez pour modifier le nom de la section </a:t>
            </a:r>
          </a:p>
          <a:p>
            <a:pPr lvl="1"/>
            <a:r>
              <a:rPr lang="fr-FR" noProof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393598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5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 anchor="ctr"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4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 anchor="ctr"/>
          <a:lstStyle>
            <a:lvl1pPr>
              <a:defRPr/>
            </a:lvl1pPr>
          </a:lstStyle>
          <a:p>
            <a:r>
              <a:rPr lang="fr-FR" noProof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339944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4326" y="1184277"/>
            <a:ext cx="3966930" cy="3365499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>
                <a:solidFill>
                  <a:schemeClr val="tx1"/>
                </a:solidFill>
              </a:defRPr>
            </a:lvl2pPr>
            <a:lvl3pPr>
              <a:defRPr sz="1400" baseline="0">
                <a:solidFill>
                  <a:schemeClr val="tx1"/>
                </a:solidFill>
              </a:defRPr>
            </a:lvl3pPr>
            <a:lvl4pPr>
              <a:defRPr sz="1400" baseline="0">
                <a:solidFill>
                  <a:schemeClr val="tx1"/>
                </a:solidFill>
              </a:defRPr>
            </a:lvl4pPr>
            <a:lvl5pPr>
              <a:defRPr sz="1400" baseline="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64795" y="1183698"/>
            <a:ext cx="3964880" cy="336441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4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7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14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fr-FR" noProof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Cliquez pour modifier le titre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4325" y="1184275"/>
            <a:ext cx="8515350" cy="3365500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/>
              <a:t>Cliquez pour modifier le titre</a:t>
            </a:r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619549" y="4749148"/>
            <a:ext cx="28854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>
                <a:solidFill>
                  <a:srgbClr val="FF79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0218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6" Type="http://schemas.openxmlformats.org/officeDocument/2006/relationships/slideLayout" Target="../slideLayouts/slideLayout51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7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rgbClr val="FFFFFF"/>
              </a:buClr>
              <a:buSzTx/>
              <a:buFont typeface="Helvetica 75" panose="020B0804020202020204" pitchFamily="34" charset="0"/>
              <a:buNone/>
              <a:tabLst/>
              <a:defRPr/>
            </a:pPr>
            <a:fld id="{8702007A-2642-4DC4-A457-FD791426C840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85000"/>
                </a:lnSpc>
                <a:spcBef>
                  <a:spcPct val="0"/>
                </a:spcBef>
                <a:spcAft>
                  <a:spcPts val="1200"/>
                </a:spcAft>
                <a:buClr>
                  <a:srgbClr val="FFFFFF"/>
                </a:buClr>
                <a:buSzTx/>
                <a:buFont typeface="Helvetica 75" panose="020B0804020202020204" pitchFamily="34" charset="0"/>
                <a:buNone/>
                <a:tabLst/>
                <a:defRPr/>
              </a:pPr>
              <a:t>‹N°›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7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196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8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9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7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199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74374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noProof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1184275"/>
            <a:ext cx="8515350" cy="33655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/>
              <a:t>Cliquez pour modifier le texte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  <a:p>
            <a:pPr lvl="5"/>
            <a:r>
              <a:rPr lang="fr-FR" noProof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314325" y="4535485"/>
            <a:ext cx="275010" cy="334961"/>
          </a:xfrm>
          <a:prstGeom prst="rect">
            <a:avLst/>
          </a:prstGeom>
        </p:spPr>
        <p:txBody>
          <a:bodyPr wrap="square" lIns="7200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200"/>
              </a:spcAft>
              <a:buClr>
                <a:srgbClr val="FFFFFF"/>
              </a:buClr>
              <a:defRPr/>
            </a:pPr>
            <a:fld id="{8702007A-2642-4DC4-A457-FD791426C840}" type="slidenum">
              <a:rPr sz="8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200"/>
                </a:spcAft>
                <a:buClr>
                  <a:srgbClr val="FFFFFF"/>
                </a:buClr>
                <a:defRPr/>
              </a:pPr>
              <a:t>‹N°›</a:t>
            </a:fld>
            <a:endParaRPr sz="8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F536E5E-6B33-BE42-8360-CD01F59B4CDD}"/>
              </a:ext>
            </a:extLst>
          </p:cNvPr>
          <p:cNvSpPr txBox="1"/>
          <p:nvPr userDrawn="1"/>
        </p:nvSpPr>
        <p:spPr>
          <a:xfrm>
            <a:off x="563533" y="4747335"/>
            <a:ext cx="3262585" cy="12311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800" err="1">
                <a:solidFill>
                  <a:srgbClr val="FF7900"/>
                </a:solidFill>
              </a:rPr>
              <a:t>Internal</a:t>
            </a:r>
            <a:r>
              <a:rPr lang="fr-FR" sz="800">
                <a:solidFill>
                  <a:srgbClr val="FF7900"/>
                </a:solidFill>
              </a:rPr>
              <a:t> Orange</a:t>
            </a:r>
          </a:p>
        </p:txBody>
      </p:sp>
    </p:spTree>
    <p:extLst>
      <p:ext uri="{BB962C8B-B14F-4D97-AF65-F5344CB8AC3E}">
        <p14:creationId xmlns:p14="http://schemas.microsoft.com/office/powerpoint/2010/main" val="3361380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  <p:sldLayoutId id="2147483864" r:id="rId14"/>
    <p:sldLayoutId id="2147483865" r:id="rId15"/>
    <p:sldLayoutId id="2147483866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 spc="-20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400" kern="1200" spc="-20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bg1"/>
        </a:buClr>
        <a:buSzPct val="25000"/>
        <a:buFont typeface="Calibri" panose="020F0502020204030204" pitchFamily="34" charset="0"/>
        <a:buNone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180975" indent="-180975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Font typeface="Wingdings" panose="05000000000000000000" pitchFamily="2" charset="2"/>
        <a:buChar char="§"/>
        <a:defRPr sz="1400" kern="1200" spc="-20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07988" indent="-190500" algn="l" defTabSz="914400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595313" indent="-173038" algn="l" defTabSz="914400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400" kern="1200" spc="-20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800100" indent="-1905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8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760" y="700088"/>
            <a:ext cx="4828498" cy="2301874"/>
          </a:xfrm>
        </p:spPr>
        <p:txBody>
          <a:bodyPr/>
          <a:lstStyle/>
          <a:p>
            <a:r>
              <a:rPr lang="fr-FR" sz="4000"/>
              <a:t>Prestation de</a:t>
            </a:r>
            <a:br>
              <a:rPr lang="fr-FR" sz="4000"/>
            </a:br>
            <a:r>
              <a:rPr lang="fr-FR" sz="4000"/>
              <a:t>Raccordement des</a:t>
            </a:r>
            <a:br>
              <a:rPr lang="fr-FR" sz="4000"/>
            </a:br>
            <a:r>
              <a:rPr lang="fr-FR" sz="4000"/>
              <a:t>Câblages </a:t>
            </a:r>
            <a:br>
              <a:rPr lang="fr-FR" sz="4000"/>
            </a:br>
            <a:r>
              <a:rPr lang="fr-FR" sz="4000"/>
              <a:t>Client Final FTTH</a:t>
            </a:r>
          </a:p>
        </p:txBody>
      </p:sp>
      <p:pic>
        <p:nvPicPr>
          <p:cNvPr id="3074" name="Picture 2" descr="\\ad\liste\Projets\OWF\DTHD\MBD\market op RIP\charte RIP com\rip_logo_blan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23478"/>
            <a:ext cx="1505273" cy="150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430939" y="4866501"/>
            <a:ext cx="1512168" cy="27699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900"/>
              <a:t>Salarié RIP Orange  </a:t>
            </a:r>
          </a:p>
          <a:p>
            <a:r>
              <a:rPr lang="fr-FR" sz="900"/>
              <a:t>Orne Mayenne</a:t>
            </a:r>
          </a:p>
        </p:txBody>
      </p:sp>
      <p:sp>
        <p:nvSpPr>
          <p:cNvPr id="6" name="Sous-titre 5">
            <a:extLst>
              <a:ext uri="{FF2B5EF4-FFF2-40B4-BE49-F238E27FC236}">
                <a16:creationId xmlns:a16="http://schemas.microsoft.com/office/drawing/2014/main" id="{32A99C79-DBC1-4CF5-9181-6A65FCD253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750" y="3723878"/>
            <a:ext cx="4831185" cy="966156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>
                <a:ln>
                  <a:noFill/>
                </a:ln>
                <a:solidFill>
                  <a:srgbClr val="FF79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STOC </a:t>
            </a:r>
            <a:r>
              <a:rPr kumimoji="0" lang="fr-FR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V2022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1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990879" y="4299942"/>
            <a:ext cx="7189633" cy="829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608" y="4299942"/>
            <a:ext cx="1949271" cy="8293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44983" y="776633"/>
            <a:ext cx="8475167" cy="6153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323850" y="293094"/>
            <a:ext cx="648072" cy="63212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93055" y="339502"/>
            <a:ext cx="7683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/>
              <a:t>Malfaçon non-imputable à un Opérateur Commercial </a:t>
            </a:r>
          </a:p>
        </p:txBody>
      </p:sp>
      <p:sp>
        <p:nvSpPr>
          <p:cNvPr id="3" name="Rectangle 2"/>
          <p:cNvSpPr/>
          <p:nvPr/>
        </p:nvSpPr>
        <p:spPr>
          <a:xfrm>
            <a:off x="669556" y="925216"/>
            <a:ext cx="39403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/>
              <a:t>Reprise par l’OI &gt; facturation Frais de reprise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06358" y="2226714"/>
            <a:ext cx="2596766" cy="220129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Cas nominal : Reprise par l’OI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322859" y="1563638"/>
            <a:ext cx="2322944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/>
              <a:t>L’OI constate et notifie les OC présents 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2971226" y="2498298"/>
            <a:ext cx="2384212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/>
              <a:t>L’OI reprend</a:t>
            </a:r>
          </a:p>
        </p:txBody>
      </p:sp>
      <p:cxnSp>
        <p:nvCxnSpPr>
          <p:cNvPr id="45" name="Connecteur droit 44"/>
          <p:cNvCxnSpPr/>
          <p:nvPr/>
        </p:nvCxnSpPr>
        <p:spPr>
          <a:xfrm>
            <a:off x="322859" y="2118570"/>
            <a:ext cx="1313" cy="2182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903124" y="3069999"/>
            <a:ext cx="2748996" cy="5695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7" name="Triangle isocèle 46"/>
          <p:cNvSpPr/>
          <p:nvPr/>
        </p:nvSpPr>
        <p:spPr>
          <a:xfrm rot="10800000">
            <a:off x="2615092" y="2440400"/>
            <a:ext cx="288032" cy="30353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8" name="ZoneTexte 47"/>
          <p:cNvSpPr txBox="1"/>
          <p:nvPr/>
        </p:nvSpPr>
        <p:spPr>
          <a:xfrm>
            <a:off x="2975132" y="2878625"/>
            <a:ext cx="2532972" cy="92333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200">
                <a:solidFill>
                  <a:schemeClr val="bg2"/>
                </a:solidFill>
              </a:rPr>
              <a:t>L’OI facture les OC présents </a:t>
            </a:r>
          </a:p>
          <a:p>
            <a:r>
              <a:rPr lang="fr-FR" sz="1200">
                <a:solidFill>
                  <a:schemeClr val="bg1"/>
                </a:solidFill>
              </a:rPr>
              <a:t>avec la clé de répartition 1/N+1 </a:t>
            </a:r>
          </a:p>
          <a:p>
            <a:endParaRPr lang="fr-FR" sz="1200"/>
          </a:p>
          <a:p>
            <a:r>
              <a:rPr lang="fr-FR" sz="1200">
                <a:solidFill>
                  <a:schemeClr val="bg1"/>
                </a:solidFill>
              </a:rPr>
              <a:t>N est le nombre d’OC présent au PB</a:t>
            </a:r>
          </a:p>
          <a:p>
            <a:r>
              <a:rPr lang="fr-FR" sz="1200"/>
              <a:t> </a:t>
            </a:r>
            <a:endParaRPr lang="fr-FR" sz="1200">
              <a:solidFill>
                <a:schemeClr val="bg1"/>
              </a:solidFill>
            </a:endParaRPr>
          </a:p>
        </p:txBody>
      </p:sp>
      <p:pic>
        <p:nvPicPr>
          <p:cNvPr id="53" name="Imag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17" y="406745"/>
            <a:ext cx="366938" cy="382227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4582566" y="770422"/>
            <a:ext cx="4248150" cy="932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004048" y="843939"/>
            <a:ext cx="36314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>
                <a:solidFill>
                  <a:schemeClr val="bg1"/>
                </a:solidFill>
              </a:rPr>
              <a:t>Frais de reprise </a:t>
            </a:r>
          </a:p>
          <a:p>
            <a:pPr algn="ctr"/>
            <a:r>
              <a:rPr lang="fr-FR" sz="1400">
                <a:solidFill>
                  <a:schemeClr val="bg1"/>
                </a:solidFill>
              </a:rPr>
              <a:t>= </a:t>
            </a:r>
          </a:p>
          <a:p>
            <a:pPr algn="ctr"/>
            <a:r>
              <a:rPr lang="fr-FR" sz="1400">
                <a:solidFill>
                  <a:schemeClr val="bg1"/>
                </a:solidFill>
              </a:rPr>
              <a:t>déplacement + prix des travaux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163759" y="4625809"/>
            <a:ext cx="4695196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400"/>
              <a:t>La facturation de l’ensemble des Malfaçons est trimestrielle</a:t>
            </a:r>
          </a:p>
        </p:txBody>
      </p:sp>
      <p:grpSp>
        <p:nvGrpSpPr>
          <p:cNvPr id="21" name="Groupe 20"/>
          <p:cNvGrpSpPr/>
          <p:nvPr/>
        </p:nvGrpSpPr>
        <p:grpSpPr>
          <a:xfrm>
            <a:off x="77104" y="4415024"/>
            <a:ext cx="651502" cy="572328"/>
            <a:chOff x="6156174" y="3351664"/>
            <a:chExt cx="723387" cy="587671"/>
          </a:xfrm>
        </p:grpSpPr>
        <p:sp>
          <p:nvSpPr>
            <p:cNvPr id="22" name="Ellipse 21"/>
            <p:cNvSpPr/>
            <p:nvPr/>
          </p:nvSpPr>
          <p:spPr>
            <a:xfrm>
              <a:off x="6216154" y="3379232"/>
              <a:ext cx="597841" cy="56010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FFFFFF"/>
                </a:solidFill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6156174" y="3351664"/>
              <a:ext cx="723387" cy="522359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4000">
                  <a:solidFill>
                    <a:srgbClr val="00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!</a:t>
              </a:r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769902" y="4606890"/>
            <a:ext cx="1061188" cy="215444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400"/>
              <a:t>Bon à savoir</a:t>
            </a:r>
          </a:p>
        </p:txBody>
      </p:sp>
      <p:sp>
        <p:nvSpPr>
          <p:cNvPr id="26" name="Espace réservé du contenu 1">
            <a:extLst>
              <a:ext uri="{FF2B5EF4-FFF2-40B4-BE49-F238E27FC236}">
                <a16:creationId xmlns:a16="http://schemas.microsoft.com/office/drawing/2014/main" id="{3256C6AD-F5AF-4C86-A154-CE866C52FE8C}"/>
              </a:ext>
            </a:extLst>
          </p:cNvPr>
          <p:cNvSpPr txBox="1">
            <a:spLocks/>
          </p:cNvSpPr>
          <p:nvPr/>
        </p:nvSpPr>
        <p:spPr>
          <a:xfrm>
            <a:off x="6516215" y="2232836"/>
            <a:ext cx="2303935" cy="1406693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tabLst/>
              <a:defRPr sz="14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3pPr>
            <a:lvl4pPr marL="407988" indent="-1905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4pPr>
            <a:lvl5pPr marL="595313" indent="-173038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5pPr>
            <a:lvl6pPr marL="800100" indent="-1905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Helvetica 55 Roman" panose="020B0604020202020204" pitchFamily="34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fr-FR" sz="1200">
                <a:solidFill>
                  <a:schemeClr val="tx1"/>
                </a:solidFill>
                <a:latin typeface="+mn-lt"/>
              </a:rPr>
              <a:t>Reprise des Malfaçons non-imputable à un OC ne serait plus appliquée dès lorsque la Qualité du Réseau de l’OI serait constatée et garantie par la mise en place de toutes les dispositions</a:t>
            </a:r>
          </a:p>
        </p:txBody>
      </p:sp>
    </p:spTree>
    <p:extLst>
      <p:ext uri="{BB962C8B-B14F-4D97-AF65-F5344CB8AC3E}">
        <p14:creationId xmlns:p14="http://schemas.microsoft.com/office/powerpoint/2010/main" val="4254536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ZoneTexte 91"/>
          <p:cNvSpPr txBox="1"/>
          <p:nvPr/>
        </p:nvSpPr>
        <p:spPr>
          <a:xfrm>
            <a:off x="251520" y="111603"/>
            <a:ext cx="2662588" cy="307777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Impacts contractuels </a:t>
            </a:r>
          </a:p>
        </p:txBody>
      </p:sp>
      <p:sp>
        <p:nvSpPr>
          <p:cNvPr id="2" name="Rectangle 1"/>
          <p:cNvSpPr/>
          <p:nvPr/>
        </p:nvSpPr>
        <p:spPr>
          <a:xfrm>
            <a:off x="-76116" y="1923678"/>
            <a:ext cx="5903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Annexes Cahier des Charges, Cahier des Clauses Techniques Particulières et annexe pénalités : modifications importantes</a:t>
            </a:r>
          </a:p>
        </p:txBody>
      </p:sp>
      <p:sp>
        <p:nvSpPr>
          <p:cNvPr id="4" name="Triangle isocèle 3"/>
          <p:cNvSpPr/>
          <p:nvPr/>
        </p:nvSpPr>
        <p:spPr>
          <a:xfrm rot="5400000">
            <a:off x="-78665" y="1982416"/>
            <a:ext cx="571850" cy="37920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96" name="Triangle isocèle 95"/>
          <p:cNvSpPr/>
          <p:nvPr/>
        </p:nvSpPr>
        <p:spPr>
          <a:xfrm rot="5400000">
            <a:off x="-78665" y="3608391"/>
            <a:ext cx="571850" cy="379204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4</a:t>
            </a:r>
          </a:p>
        </p:txBody>
      </p:sp>
      <p:sp>
        <p:nvSpPr>
          <p:cNvPr id="98" name="Triangle isocèle 97"/>
          <p:cNvSpPr/>
          <p:nvPr/>
        </p:nvSpPr>
        <p:spPr>
          <a:xfrm rot="5400000">
            <a:off x="-78665" y="2812089"/>
            <a:ext cx="571850" cy="379204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Helvetica 75 Bold"/>
                <a:ea typeface="+mn-ea"/>
                <a:cs typeface="+mn-cs"/>
              </a:rPr>
              <a:t>3</a:t>
            </a:r>
          </a:p>
        </p:txBody>
      </p:sp>
      <p:sp>
        <p:nvSpPr>
          <p:cNvPr id="34" name="Triangle isocèle 33"/>
          <p:cNvSpPr/>
          <p:nvPr/>
        </p:nvSpPr>
        <p:spPr>
          <a:xfrm rot="5400000">
            <a:off x="-79907" y="1174966"/>
            <a:ext cx="571850" cy="37920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1</a:t>
            </a:r>
          </a:p>
        </p:txBody>
      </p:sp>
      <p:pic>
        <p:nvPicPr>
          <p:cNvPr id="45" name="Picture 2" descr="C:\Users\MIEB8514\Desktop\signa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37" y="1085086"/>
            <a:ext cx="184320" cy="21600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5" name="ZoneTexte 54"/>
          <p:cNvSpPr txBox="1"/>
          <p:nvPr/>
        </p:nvSpPr>
        <p:spPr>
          <a:xfrm>
            <a:off x="6626976" y="125667"/>
            <a:ext cx="159530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7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Nécessite une nouvelle signature</a:t>
            </a: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5912984" y="377024"/>
            <a:ext cx="2810506" cy="43924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noFill/>
            <a:miter lim="800000"/>
            <a:headEnd/>
            <a:tailEnd/>
          </a:ln>
        </p:spPr>
        <p:txBody>
          <a:bodyPr wrap="none" tIns="36000" anchor="t" anchorCtr="0"/>
          <a:lstStyle>
            <a:lvl1pPr eaLnBrk="0" hangingPunct="0">
              <a:spcAft>
                <a:spcPct val="50000"/>
              </a:spcAft>
              <a:buClr>
                <a:schemeClr val="tx2"/>
              </a:buClr>
              <a:buSzPct val="7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Helvetica 45 Light" pitchFamily="34" charset="0"/>
              </a:defRPr>
            </a:lvl1pPr>
            <a:lvl2pPr marL="742950" indent="-285750" eaLnBrk="0" hangingPunct="0">
              <a:spcAft>
                <a:spcPct val="25000"/>
              </a:spcAft>
              <a:buClr>
                <a:schemeClr val="tx1"/>
              </a:buClr>
              <a:buFont typeface="Helvetica 45 Light" pitchFamily="34" charset="0"/>
              <a:buChar char="&gt;"/>
              <a:defRPr>
                <a:solidFill>
                  <a:schemeClr val="tx1"/>
                </a:solidFill>
                <a:latin typeface="Helvetica 45 Light" pitchFamily="34" charset="0"/>
              </a:defRPr>
            </a:lvl2pPr>
            <a:lvl3pPr marL="1143000" indent="-228600" eaLnBrk="0" hangingPunct="0">
              <a:spcAft>
                <a:spcPct val="25000"/>
              </a:spcAft>
              <a:buClr>
                <a:schemeClr val="tx1"/>
              </a:buClr>
              <a:buFont typeface="Helvetica 45 Light" pitchFamily="34" charset="0"/>
              <a:buChar char="–"/>
              <a:defRPr>
                <a:solidFill>
                  <a:schemeClr val="tx1"/>
                </a:solidFill>
                <a:latin typeface="Helvetica 45 Light" pitchFamily="34" charset="0"/>
              </a:defRPr>
            </a:lvl3pPr>
            <a:lvl4pPr marL="1600200" indent="-228600" eaLnBrk="0" hangingPunct="0">
              <a:spcAft>
                <a:spcPct val="25000"/>
              </a:spcAft>
              <a:buChar char="–"/>
              <a:defRPr>
                <a:solidFill>
                  <a:schemeClr val="tx1"/>
                </a:solidFill>
                <a:latin typeface="Helvetica 45 Light" pitchFamily="34" charset="0"/>
              </a:defRPr>
            </a:lvl4pPr>
            <a:lvl5pPr marL="2057400" indent="-228600" eaLnBrk="0" hangingPunct="0">
              <a:spcAft>
                <a:spcPct val="25000"/>
              </a:spcAft>
              <a:buChar char="–"/>
              <a:defRPr sz="1600">
                <a:solidFill>
                  <a:schemeClr val="tx1"/>
                </a:solidFill>
                <a:latin typeface="Helvetica 45 Ligh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sz="1600">
                <a:solidFill>
                  <a:schemeClr val="tx1"/>
                </a:solidFill>
                <a:latin typeface="Helvetica 45 Ligh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sz="1600">
                <a:solidFill>
                  <a:schemeClr val="tx1"/>
                </a:solidFill>
                <a:latin typeface="Helvetica 45 Ligh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sz="1600">
                <a:solidFill>
                  <a:schemeClr val="tx1"/>
                </a:solidFill>
                <a:latin typeface="Helvetica 45 Ligh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25000"/>
              </a:spcAft>
              <a:buChar char="–"/>
              <a:defRPr sz="1600">
                <a:solidFill>
                  <a:schemeClr val="tx1"/>
                </a:solidFill>
                <a:latin typeface="Helvetica 45 Light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75 Bold"/>
              <a:ea typeface="MS PGothic" pitchFamily="34" charset="-128"/>
              <a:cs typeface="Arial" pitchFamily="34" charset="0"/>
            </a:endParaRPr>
          </a:p>
        </p:txBody>
      </p:sp>
      <p:graphicFrame>
        <p:nvGraphicFramePr>
          <p:cNvPr id="27" name="Diagramme 26"/>
          <p:cNvGraphicFramePr/>
          <p:nvPr/>
        </p:nvGraphicFramePr>
        <p:xfrm>
          <a:off x="6029405" y="483518"/>
          <a:ext cx="2503035" cy="4282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2" name="Picture 2" descr="C:\Users\MIEB8514\Desktop\signa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420" y="699542"/>
            <a:ext cx="122880" cy="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MIEB8514\Desktop\signatur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355" y="141030"/>
            <a:ext cx="122880" cy="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riangle isocèle 42"/>
          <p:cNvSpPr/>
          <p:nvPr/>
        </p:nvSpPr>
        <p:spPr>
          <a:xfrm rot="5400000">
            <a:off x="5668955" y="644369"/>
            <a:ext cx="435834" cy="25057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1</a:t>
            </a:r>
          </a:p>
        </p:txBody>
      </p:sp>
      <p:sp>
        <p:nvSpPr>
          <p:cNvPr id="51" name="Triangle isocèle 50"/>
          <p:cNvSpPr/>
          <p:nvPr/>
        </p:nvSpPr>
        <p:spPr>
          <a:xfrm rot="5400000">
            <a:off x="5977284" y="1239598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40" name="Rectangle 39"/>
          <p:cNvSpPr/>
          <p:nvPr/>
        </p:nvSpPr>
        <p:spPr>
          <a:xfrm>
            <a:off x="-55199" y="1175913"/>
            <a:ext cx="49156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Contrat : modifications majeures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-66203" y="2813036"/>
            <a:ext cx="52054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Nouvelles annexes, introduites avec le contrat V2022</a:t>
            </a:r>
          </a:p>
        </p:txBody>
      </p:sp>
      <p:sp>
        <p:nvSpPr>
          <p:cNvPr id="46" name="Rectangle 45"/>
          <p:cNvSpPr/>
          <p:nvPr/>
        </p:nvSpPr>
        <p:spPr>
          <a:xfrm>
            <a:off x="-77784" y="3642085"/>
            <a:ext cx="53168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Annexes avec modifications mineures</a:t>
            </a:r>
          </a:p>
        </p:txBody>
      </p:sp>
      <p:sp>
        <p:nvSpPr>
          <p:cNvPr id="54" name="Triangle isocèle 53">
            <a:extLst>
              <a:ext uri="{FF2B5EF4-FFF2-40B4-BE49-F238E27FC236}">
                <a16:creationId xmlns:a16="http://schemas.microsoft.com/office/drawing/2014/main" id="{A90620FF-14C0-48FC-8008-EF31331B50B8}"/>
              </a:ext>
            </a:extLst>
          </p:cNvPr>
          <p:cNvSpPr/>
          <p:nvPr/>
        </p:nvSpPr>
        <p:spPr>
          <a:xfrm rot="5400000">
            <a:off x="5976184" y="1455654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56" name="Triangle isocèle 55">
            <a:extLst>
              <a:ext uri="{FF2B5EF4-FFF2-40B4-BE49-F238E27FC236}">
                <a16:creationId xmlns:a16="http://schemas.microsoft.com/office/drawing/2014/main" id="{BCA7615A-0FAB-479D-9FC9-1F6034CEA833}"/>
              </a:ext>
            </a:extLst>
          </p:cNvPr>
          <p:cNvSpPr/>
          <p:nvPr/>
        </p:nvSpPr>
        <p:spPr>
          <a:xfrm rot="5400000">
            <a:off x="5976160" y="1686886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59" name="Triangle isocèle 58">
            <a:extLst>
              <a:ext uri="{FF2B5EF4-FFF2-40B4-BE49-F238E27FC236}">
                <a16:creationId xmlns:a16="http://schemas.microsoft.com/office/drawing/2014/main" id="{D515ED9F-B516-43E0-9EE0-97E4871437F0}"/>
              </a:ext>
            </a:extLst>
          </p:cNvPr>
          <p:cNvSpPr/>
          <p:nvPr/>
        </p:nvSpPr>
        <p:spPr>
          <a:xfrm rot="5400000">
            <a:off x="5976160" y="2391726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60" name="Triangle isocèle 59">
            <a:extLst>
              <a:ext uri="{FF2B5EF4-FFF2-40B4-BE49-F238E27FC236}">
                <a16:creationId xmlns:a16="http://schemas.microsoft.com/office/drawing/2014/main" id="{3140D0CD-FE03-41F7-A177-D62CA04DB3A2}"/>
              </a:ext>
            </a:extLst>
          </p:cNvPr>
          <p:cNvSpPr/>
          <p:nvPr/>
        </p:nvSpPr>
        <p:spPr>
          <a:xfrm rot="5400000">
            <a:off x="5976160" y="2622990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61" name="Triangle isocèle 60">
            <a:extLst>
              <a:ext uri="{FF2B5EF4-FFF2-40B4-BE49-F238E27FC236}">
                <a16:creationId xmlns:a16="http://schemas.microsoft.com/office/drawing/2014/main" id="{B8C51A1C-02D1-44C9-8D4A-821345F97965}"/>
              </a:ext>
            </a:extLst>
          </p:cNvPr>
          <p:cNvSpPr/>
          <p:nvPr/>
        </p:nvSpPr>
        <p:spPr>
          <a:xfrm rot="5400000">
            <a:off x="5976160" y="2895814"/>
            <a:ext cx="288000" cy="216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4</a:t>
            </a:r>
          </a:p>
        </p:txBody>
      </p:sp>
      <p:sp>
        <p:nvSpPr>
          <p:cNvPr id="63" name="Triangle isocèle 62">
            <a:extLst>
              <a:ext uri="{FF2B5EF4-FFF2-40B4-BE49-F238E27FC236}">
                <a16:creationId xmlns:a16="http://schemas.microsoft.com/office/drawing/2014/main" id="{2A310732-F392-43D3-8974-6F1C1F0D19FD}"/>
              </a:ext>
            </a:extLst>
          </p:cNvPr>
          <p:cNvSpPr/>
          <p:nvPr/>
        </p:nvSpPr>
        <p:spPr>
          <a:xfrm rot="5400000">
            <a:off x="5976160" y="3415078"/>
            <a:ext cx="288000" cy="216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4</a:t>
            </a:r>
          </a:p>
        </p:txBody>
      </p:sp>
      <p:sp>
        <p:nvSpPr>
          <p:cNvPr id="67" name="Triangle isocèle 66">
            <a:extLst>
              <a:ext uri="{FF2B5EF4-FFF2-40B4-BE49-F238E27FC236}">
                <a16:creationId xmlns:a16="http://schemas.microsoft.com/office/drawing/2014/main" id="{BDD5DC5C-5E9B-42BC-AF8E-94047EF1BBCC}"/>
              </a:ext>
            </a:extLst>
          </p:cNvPr>
          <p:cNvSpPr/>
          <p:nvPr/>
        </p:nvSpPr>
        <p:spPr>
          <a:xfrm rot="5400000">
            <a:off x="5976160" y="4479958"/>
            <a:ext cx="288000" cy="2160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3</a:t>
            </a:r>
          </a:p>
        </p:txBody>
      </p:sp>
      <p:sp>
        <p:nvSpPr>
          <p:cNvPr id="69" name="Triangle isocèle 68">
            <a:extLst>
              <a:ext uri="{FF2B5EF4-FFF2-40B4-BE49-F238E27FC236}">
                <a16:creationId xmlns:a16="http://schemas.microsoft.com/office/drawing/2014/main" id="{F4117978-FAA3-4379-A2E7-FC0483ADEC0E}"/>
              </a:ext>
            </a:extLst>
          </p:cNvPr>
          <p:cNvSpPr/>
          <p:nvPr/>
        </p:nvSpPr>
        <p:spPr>
          <a:xfrm rot="5400000">
            <a:off x="5976160" y="1904250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2</a:t>
            </a:r>
          </a:p>
        </p:txBody>
      </p:sp>
      <p:sp>
        <p:nvSpPr>
          <p:cNvPr id="70" name="Triangle isocèle 69">
            <a:extLst>
              <a:ext uri="{FF2B5EF4-FFF2-40B4-BE49-F238E27FC236}">
                <a16:creationId xmlns:a16="http://schemas.microsoft.com/office/drawing/2014/main" id="{BC6731BF-0F3A-4AD7-A873-37F3E5249A36}"/>
              </a:ext>
            </a:extLst>
          </p:cNvPr>
          <p:cNvSpPr/>
          <p:nvPr/>
        </p:nvSpPr>
        <p:spPr>
          <a:xfrm rot="5400000">
            <a:off x="5976160" y="2126554"/>
            <a:ext cx="288000" cy="21600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7D523B3-74A4-4477-894A-C6D798A7766C}"/>
              </a:ext>
            </a:extLst>
          </p:cNvPr>
          <p:cNvSpPr txBox="1"/>
          <p:nvPr/>
        </p:nvSpPr>
        <p:spPr>
          <a:xfrm>
            <a:off x="2483768" y="4497984"/>
            <a:ext cx="2880320" cy="16927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+ Suppression de l’annexe « Code OI »</a:t>
            </a:r>
          </a:p>
        </p:txBody>
      </p:sp>
      <p:sp>
        <p:nvSpPr>
          <p:cNvPr id="30" name="Triangle isocèle 29">
            <a:extLst>
              <a:ext uri="{FF2B5EF4-FFF2-40B4-BE49-F238E27FC236}">
                <a16:creationId xmlns:a16="http://schemas.microsoft.com/office/drawing/2014/main" id="{512890AD-04E7-40EB-AFB0-49029485D566}"/>
              </a:ext>
            </a:extLst>
          </p:cNvPr>
          <p:cNvSpPr/>
          <p:nvPr/>
        </p:nvSpPr>
        <p:spPr>
          <a:xfrm rot="5400000">
            <a:off x="5976160" y="4218246"/>
            <a:ext cx="288000" cy="2160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sz="1100">
                <a:solidFill>
                  <a:srgbClr val="FFFFFF"/>
                </a:solidFill>
                <a:latin typeface="Helvetica 75 Bold"/>
              </a:rPr>
              <a:t>2</a:t>
            </a:r>
          </a:p>
        </p:txBody>
      </p:sp>
      <p:sp>
        <p:nvSpPr>
          <p:cNvPr id="31" name="Triangle isocèle 30">
            <a:extLst>
              <a:ext uri="{FF2B5EF4-FFF2-40B4-BE49-F238E27FC236}">
                <a16:creationId xmlns:a16="http://schemas.microsoft.com/office/drawing/2014/main" id="{0470892F-284F-4E86-8F21-F03C5A6E6ABA}"/>
              </a:ext>
            </a:extLst>
          </p:cNvPr>
          <p:cNvSpPr/>
          <p:nvPr/>
        </p:nvSpPr>
        <p:spPr>
          <a:xfrm rot="5400000">
            <a:off x="5976160" y="3687902"/>
            <a:ext cx="288000" cy="216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4</a:t>
            </a:r>
          </a:p>
        </p:txBody>
      </p:sp>
      <p:sp>
        <p:nvSpPr>
          <p:cNvPr id="33" name="Triangle isocèle 32">
            <a:extLst>
              <a:ext uri="{FF2B5EF4-FFF2-40B4-BE49-F238E27FC236}">
                <a16:creationId xmlns:a16="http://schemas.microsoft.com/office/drawing/2014/main" id="{71E0DE13-DF83-4B14-9D08-90BC738D4C38}"/>
              </a:ext>
            </a:extLst>
          </p:cNvPr>
          <p:cNvSpPr/>
          <p:nvPr/>
        </p:nvSpPr>
        <p:spPr>
          <a:xfrm rot="5400000">
            <a:off x="5976160" y="3953074"/>
            <a:ext cx="288000" cy="2160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75 Bold"/>
                <a:ea typeface="+mn-ea"/>
                <a:cs typeface="+mn-cs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4063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95536" y="1638301"/>
            <a:ext cx="5832648" cy="2301874"/>
          </a:xfrm>
        </p:spPr>
        <p:txBody>
          <a:bodyPr/>
          <a:lstStyle/>
          <a:p>
            <a:r>
              <a:rPr lang="fr-FR" sz="2400"/>
              <a:t>Frais de reprise et de déplacement </a:t>
            </a:r>
            <a:br>
              <a:rPr lang="fr-FR" sz="2400"/>
            </a:br>
            <a:br>
              <a:rPr lang="fr-FR" sz="2400"/>
            </a:br>
            <a:r>
              <a:rPr lang="fr-FR" sz="2400"/>
              <a:t>Pénalités</a:t>
            </a:r>
            <a:br>
              <a:rPr lang="fr-FR" sz="2800"/>
            </a:br>
            <a:br>
              <a:rPr lang="fr-FR" sz="4000"/>
            </a:br>
            <a:endParaRPr lang="fr-FR" sz="400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35"/>
          <a:stretch/>
        </p:blipFill>
        <p:spPr>
          <a:xfrm>
            <a:off x="6435080" y="0"/>
            <a:ext cx="2745432" cy="51435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151019" y="4866501"/>
            <a:ext cx="1512168" cy="27699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900"/>
              <a:t>Salarié RIP Orange  </a:t>
            </a:r>
          </a:p>
          <a:p>
            <a:r>
              <a:rPr lang="fr-FR" sz="900"/>
              <a:t>Orne Mayenne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30886" y="483518"/>
            <a:ext cx="2467022" cy="677108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4400"/>
              <a:t>Annexes </a:t>
            </a:r>
          </a:p>
        </p:txBody>
      </p:sp>
    </p:spTree>
    <p:extLst>
      <p:ext uri="{BB962C8B-B14F-4D97-AF65-F5344CB8AC3E}">
        <p14:creationId xmlns:p14="http://schemas.microsoft.com/office/powerpoint/2010/main" val="25208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19" y="745022"/>
            <a:ext cx="57076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7900"/>
                </a:solidFill>
              </a:rPr>
              <a:t>Les frais de reprise facturés à l’OC, en cas de reprise par l’OI</a:t>
            </a: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6300192" y="1131586"/>
            <a:ext cx="2448272" cy="3600404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tabLst/>
              <a:defRPr sz="1400" kern="1200" spc="-20" baseline="0">
                <a:solidFill>
                  <a:schemeClr val="bg2"/>
                </a:solidFill>
                <a:latin typeface="Helvetica 75 Bold" panose="020B0804020202020204" pitchFamily="34" charset="0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1"/>
              </a:buClr>
              <a:buSzPct val="25000"/>
              <a:buFont typeface="Calibri" panose="020F0502020204030204" pitchFamily="34" charset="0"/>
              <a:buNone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2pPr>
            <a:lvl3pPr marL="180975" indent="-180975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1400" kern="1200" spc="-20" baseline="0">
                <a:solidFill>
                  <a:schemeClr val="tx1"/>
                </a:solidFill>
                <a:latin typeface="Helvetica 75 Bold" panose="020B0804020202020204" pitchFamily="34" charset="0"/>
                <a:ea typeface="+mn-ea"/>
                <a:cs typeface="+mn-cs"/>
              </a:defRPr>
            </a:lvl3pPr>
            <a:lvl4pPr marL="407988" indent="-1905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4pPr>
            <a:lvl5pPr marL="595313" indent="-173038" algn="l" defTabSz="914400" rtl="0" eaLnBrk="1" latinLnBrk="0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1400" kern="1200" spc="-20" baseline="0">
                <a:solidFill>
                  <a:schemeClr val="tx1"/>
                </a:solidFill>
                <a:latin typeface="Helvetica 55 Roman" panose="000B0500000000000000" pitchFamily="34" charset="0"/>
                <a:ea typeface="+mn-ea"/>
                <a:cs typeface="+mn-cs"/>
              </a:defRPr>
            </a:lvl5pPr>
            <a:lvl6pPr marL="800100" indent="-1905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Helvetica 55 Roman" panose="020B0604020202020204" pitchFamily="34" charset="0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FFFFFF"/>
              </a:buClr>
            </a:pPr>
            <a:endParaRPr lang="fr-FR" sz="100">
              <a:solidFill>
                <a:srgbClr val="000000"/>
              </a:solidFill>
              <a:latin typeface="Helvetica 75 Bold"/>
            </a:endParaRPr>
          </a:p>
          <a:p>
            <a:pPr algn="ctr">
              <a:buClr>
                <a:srgbClr val="FFFFFF"/>
              </a:buClr>
            </a:pPr>
            <a:r>
              <a:rPr lang="fr-FR" sz="1200">
                <a:solidFill>
                  <a:schemeClr val="bg1"/>
                </a:solidFill>
                <a:latin typeface="Helvetica 75 Bold"/>
              </a:rPr>
              <a:t>Pour toute intervention nécessitant un rendez-vous avec le client final </a:t>
            </a:r>
          </a:p>
          <a:p>
            <a:pPr algn="just">
              <a:buClr>
                <a:srgbClr val="FFFFFF"/>
              </a:buClr>
            </a:pPr>
            <a:endParaRPr lang="fr-FR" sz="1000">
              <a:solidFill>
                <a:schemeClr val="bg1"/>
              </a:solidFill>
              <a:latin typeface="Helvetica 75 Bold"/>
            </a:endParaRPr>
          </a:p>
          <a:p>
            <a:pPr>
              <a:buClr>
                <a:srgbClr val="FFFFFF"/>
              </a:buClr>
            </a:pPr>
            <a:r>
              <a:rPr lang="fr-FR" sz="1050">
                <a:solidFill>
                  <a:srgbClr val="FF7900"/>
                </a:solidFill>
                <a:latin typeface="Helvetica 75 Bold"/>
              </a:rPr>
              <a:t>L’Opérateur Commercial doit se charger de la prise de rendez-vous  avec le client final </a:t>
            </a:r>
            <a:r>
              <a:rPr lang="fr-FR" sz="1050">
                <a:solidFill>
                  <a:schemeClr val="bg1"/>
                </a:solidFill>
                <a:latin typeface="Helvetica 75 Bold"/>
              </a:rPr>
              <a:t>et communiquer la date de rendez-vous et les coordonnées du client final à l’Opérateur d’Immeuble, dans les modalités décrites dans les Conditions d’Accès aux Lignes FTTH, </a:t>
            </a:r>
            <a:r>
              <a:rPr lang="fr-FR" sz="1050">
                <a:solidFill>
                  <a:srgbClr val="FF7900"/>
                </a:solidFill>
                <a:latin typeface="Helvetica 75 Bold"/>
              </a:rPr>
              <a:t>dans un délai de quinze (15) jours ouvrés</a:t>
            </a:r>
            <a:r>
              <a:rPr lang="fr-FR" sz="1050">
                <a:solidFill>
                  <a:srgbClr val="000000"/>
                </a:solidFill>
                <a:latin typeface="Helvetica 75 Bold"/>
              </a:rPr>
              <a:t>. </a:t>
            </a:r>
          </a:p>
          <a:p>
            <a:pPr>
              <a:buClr>
                <a:srgbClr val="FFFFFF"/>
              </a:buClr>
            </a:pPr>
            <a:endParaRPr lang="fr-FR" sz="1050">
              <a:solidFill>
                <a:srgbClr val="000000"/>
              </a:solidFill>
              <a:latin typeface="Helvetica 75 Bold"/>
            </a:endParaRPr>
          </a:p>
          <a:p>
            <a:pPr>
              <a:buClr>
                <a:srgbClr val="FFFFFF"/>
              </a:buClr>
            </a:pPr>
            <a:r>
              <a:rPr lang="fr-FR" sz="1050">
                <a:solidFill>
                  <a:schemeClr val="bg1"/>
                </a:solidFill>
                <a:latin typeface="Helvetica 75 Bold"/>
              </a:rPr>
              <a:t>- à défaut, </a:t>
            </a:r>
            <a:r>
              <a:rPr lang="fr-FR" sz="1050">
                <a:solidFill>
                  <a:srgbClr val="FF7900"/>
                </a:solidFill>
                <a:latin typeface="Helvetica 75 Bold"/>
              </a:rPr>
              <a:t>l’Opérateur d’Immeuble facture l’Opérateur Commercial d’une pénalité pour entrave à rendez-vous avec le client final, </a:t>
            </a:r>
            <a:r>
              <a:rPr lang="fr-FR" sz="1050">
                <a:solidFill>
                  <a:schemeClr val="bg1"/>
                </a:solidFill>
                <a:latin typeface="Helvetica 75 Bold"/>
              </a:rPr>
              <a:t>tarifaires précisées dans l’Annexe «Pénalités»</a:t>
            </a:r>
            <a:endParaRPr lang="fr-FR" sz="1100">
              <a:solidFill>
                <a:schemeClr val="bg1"/>
              </a:solidFill>
              <a:latin typeface="Helvetica 75 Bol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19" y="123478"/>
            <a:ext cx="7704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/>
              <a:t>Frais de reprise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E6301C12-F6A0-475E-A2F9-4D8E5047D7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768520"/>
              </p:ext>
            </p:extLst>
          </p:nvPr>
        </p:nvGraphicFramePr>
        <p:xfrm>
          <a:off x="395536" y="1131590"/>
          <a:ext cx="5707606" cy="360040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39220">
                  <a:extLst>
                    <a:ext uri="{9D8B030D-6E8A-4147-A177-3AD203B41FA5}">
                      <a16:colId xmlns:a16="http://schemas.microsoft.com/office/drawing/2014/main" val="1604535968"/>
                    </a:ext>
                  </a:extLst>
                </a:gridCol>
                <a:gridCol w="3475116">
                  <a:extLst>
                    <a:ext uri="{9D8B030D-6E8A-4147-A177-3AD203B41FA5}">
                      <a16:colId xmlns:a16="http://schemas.microsoft.com/office/drawing/2014/main" val="1843145694"/>
                    </a:ext>
                  </a:extLst>
                </a:gridCol>
                <a:gridCol w="793270">
                  <a:extLst>
                    <a:ext uri="{9D8B030D-6E8A-4147-A177-3AD203B41FA5}">
                      <a16:colId xmlns:a16="http://schemas.microsoft.com/office/drawing/2014/main" val="3262485383"/>
                    </a:ext>
                  </a:extLst>
                </a:gridCol>
              </a:tblGrid>
              <a:tr h="144664"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Elément de réseau concerné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Libellé prestation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Prix unitaire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9218864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PTO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caractéristiques non conformes aux STAS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45001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PTO (INSTALLATION)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pose non conforme (implantation ou fixation)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47761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PTO 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PTO mal ou non étiquetée 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787181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CABLE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étiquetage non conforme aux STAS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743785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CABLE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caractéristiques non conformes aux STAS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2791931"/>
                  </a:ext>
                </a:extLst>
              </a:tr>
              <a:tr h="240107">
                <a:tc rowSpan="3"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CABLE (INSTALLATION)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cheminement non conforme (surplomb domaine privé,…) 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786816"/>
                  </a:ext>
                </a:extLst>
              </a:tr>
              <a:tr h="120053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dégradation du câble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388657"/>
                  </a:ext>
                </a:extLst>
              </a:tr>
              <a:tr h="2401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type de pose non conforme aux préconisations OI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406566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CABLE (INSTALLATION)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rebouchage non effectué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307376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CABLE (INSTALLATION)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absence protection obligatoire (gaine fendue, demi-lune,…)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128995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ENTREE DE CABLE PBO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non conforme aux STAS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0575539"/>
                  </a:ext>
                </a:extLst>
              </a:tr>
              <a:tr h="133517">
                <a:tc>
                  <a:txBody>
                    <a:bodyPr/>
                    <a:lstStyle/>
                    <a:p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PBO (CASSETTE)</a:t>
                      </a:r>
                      <a:endParaRPr lang="fr-FR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lovage fibre non conforme aux STAS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797000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PBO (CASSETTE)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épissure non conforme (dénudage, protection de soudure)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1040599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PBO (BOITIER)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boîtier PBO non/mal refermé, non/mal refixé,…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741015"/>
                  </a:ext>
                </a:extLst>
              </a:tr>
              <a:tr h="240107">
                <a:tc rowSpan="2"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PBO (BOITIER)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dégradation mineure (remise en conformité PB (recâblage))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486302"/>
                  </a:ext>
                </a:extLst>
              </a:tr>
              <a:tr h="36015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dégradation majeure (remise en conformité PB, recâblage y compris remplacement du boîtier si nécessaire)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450€ </a:t>
                      </a:r>
                      <a:endParaRPr lang="fr-FR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638947"/>
                  </a:ext>
                </a:extLst>
              </a:tr>
              <a:tr h="240107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PBO (ENVIRONNEMENT)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lovage câble en chambre ou poteau non conforme aux STAS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8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50 €</a:t>
                      </a:r>
                      <a:endParaRPr lang="fr-FR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2969570"/>
                  </a:ext>
                </a:extLst>
              </a:tr>
              <a:tr h="120053">
                <a:tc>
                  <a:txBody>
                    <a:bodyPr/>
                    <a:lstStyle/>
                    <a:p>
                      <a:pPr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PBO / Câble 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solidFill>
                            <a:srgbClr val="000000"/>
                          </a:solidFill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Nettoyage chantier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7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100 €</a:t>
                      </a:r>
                      <a:endParaRPr lang="fr-FR" sz="7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331" marR="493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204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35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35" t="399" r="56589" b="-399"/>
          <a:stretch/>
        </p:blipFill>
        <p:spPr>
          <a:xfrm flipH="1">
            <a:off x="7668343" y="0"/>
            <a:ext cx="1767499" cy="51435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14325" y="267494"/>
            <a:ext cx="8515350" cy="514679"/>
          </a:xfrm>
        </p:spPr>
        <p:txBody>
          <a:bodyPr/>
          <a:lstStyle/>
          <a:p>
            <a:r>
              <a:rPr lang="fr-FR" sz="2400">
                <a:solidFill>
                  <a:schemeClr val="tx1"/>
                </a:solidFill>
              </a:rPr>
              <a:t>Pénalités à la charge de l’OC</a:t>
            </a:r>
          </a:p>
        </p:txBody>
      </p:sp>
      <p:sp>
        <p:nvSpPr>
          <p:cNvPr id="8" name="Rectangle 7"/>
          <p:cNvSpPr/>
          <p:nvPr/>
        </p:nvSpPr>
        <p:spPr>
          <a:xfrm>
            <a:off x="251520" y="771550"/>
            <a:ext cx="23294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7900"/>
                </a:solidFill>
              </a:rPr>
              <a:t>Pénalités sur le CR-STOC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2294801"/>
            <a:ext cx="5628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7900"/>
                </a:solidFill>
              </a:rPr>
              <a:t>Pénalités pour Malfaçon sur PBO et le Câblage Client Final </a:t>
            </a:r>
          </a:p>
        </p:txBody>
      </p:sp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E0C436E1-CD6F-47CC-AF17-32E7642518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904855"/>
              </p:ext>
            </p:extLst>
          </p:nvPr>
        </p:nvGraphicFramePr>
        <p:xfrm>
          <a:off x="395536" y="1121719"/>
          <a:ext cx="6696744" cy="98742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768429">
                  <a:extLst>
                    <a:ext uri="{9D8B030D-6E8A-4147-A177-3AD203B41FA5}">
                      <a16:colId xmlns:a16="http://schemas.microsoft.com/office/drawing/2014/main" val="3641440856"/>
                    </a:ext>
                  </a:extLst>
                </a:gridCol>
                <a:gridCol w="1655299">
                  <a:extLst>
                    <a:ext uri="{9D8B030D-6E8A-4147-A177-3AD203B41FA5}">
                      <a16:colId xmlns:a16="http://schemas.microsoft.com/office/drawing/2014/main" val="3496301710"/>
                    </a:ext>
                  </a:extLst>
                </a:gridCol>
                <a:gridCol w="1273016">
                  <a:extLst>
                    <a:ext uri="{9D8B030D-6E8A-4147-A177-3AD203B41FA5}">
                      <a16:colId xmlns:a16="http://schemas.microsoft.com/office/drawing/2014/main" val="2499858518"/>
                    </a:ext>
                  </a:extLst>
                </a:gridCol>
              </a:tblGrid>
              <a:tr h="156845"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Libellé prestation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Unité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Montant unitaire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325033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pénalité en cas de non-respect des flux interop’ (séquencement)  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par commande STOC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133182"/>
                  </a:ext>
                </a:extLst>
              </a:tr>
              <a:tr h="262255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pénalité pour non mise à disposition du CRI-A ou qualité insuffisante des photos telle que décrite dans l’Annexe 2- Cahier des Charges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par commande STOC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493297"/>
                  </a:ext>
                </a:extLst>
              </a:tr>
            </a:tbl>
          </a:graphicData>
        </a:graphic>
      </p:graphicFrame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2F12BE71-D764-4588-ABD8-F95C856D11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447544"/>
              </p:ext>
            </p:extLst>
          </p:nvPr>
        </p:nvGraphicFramePr>
        <p:xfrm>
          <a:off x="395536" y="2715018"/>
          <a:ext cx="6696744" cy="9448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768429">
                  <a:extLst>
                    <a:ext uri="{9D8B030D-6E8A-4147-A177-3AD203B41FA5}">
                      <a16:colId xmlns:a16="http://schemas.microsoft.com/office/drawing/2014/main" val="3696207416"/>
                    </a:ext>
                  </a:extLst>
                </a:gridCol>
                <a:gridCol w="1655299">
                  <a:extLst>
                    <a:ext uri="{9D8B030D-6E8A-4147-A177-3AD203B41FA5}">
                      <a16:colId xmlns:a16="http://schemas.microsoft.com/office/drawing/2014/main" val="606917496"/>
                    </a:ext>
                  </a:extLst>
                </a:gridCol>
                <a:gridCol w="1273016">
                  <a:extLst>
                    <a:ext uri="{9D8B030D-6E8A-4147-A177-3AD203B41FA5}">
                      <a16:colId xmlns:a16="http://schemas.microsoft.com/office/drawing/2014/main" val="1690405825"/>
                    </a:ext>
                  </a:extLst>
                </a:gridCol>
              </a:tblGrid>
              <a:tr h="156845"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Libellé prestation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Unité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Montant unitaire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413610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just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pénalité pour non-respect de la Route Optique communiquée (mauvaise fibre ou mauvais PBO)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PBO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  <a:tab pos="180340" algn="l"/>
                          <a:tab pos="466090" algn="ctr"/>
                          <a:tab pos="932815" algn="r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3598466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just"/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pénalité pour reprise sauvage Route Optique par casse soudure au PBO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PBO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826636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just"/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pénalité pour entrave à rendez-vous avec le client final 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CCF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378841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436198BF-A422-46C8-9D6B-24B154D9341E}"/>
              </a:ext>
            </a:extLst>
          </p:cNvPr>
          <p:cNvSpPr/>
          <p:nvPr/>
        </p:nvSpPr>
        <p:spPr>
          <a:xfrm>
            <a:off x="251520" y="3798960"/>
            <a:ext cx="5628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7900"/>
                </a:solidFill>
              </a:rPr>
              <a:t>Pénalité pour manquement aux règles de sécurité</a:t>
            </a:r>
          </a:p>
        </p:txBody>
      </p:sp>
      <p:graphicFrame>
        <p:nvGraphicFramePr>
          <p:cNvPr id="22" name="Tableau 21">
            <a:extLst>
              <a:ext uri="{FF2B5EF4-FFF2-40B4-BE49-F238E27FC236}">
                <a16:creationId xmlns:a16="http://schemas.microsoft.com/office/drawing/2014/main" id="{D139212C-A375-4779-BB03-47CBC022AC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119018"/>
              </p:ext>
            </p:extLst>
          </p:nvPr>
        </p:nvGraphicFramePr>
        <p:xfrm>
          <a:off x="395536" y="4168874"/>
          <a:ext cx="6696744" cy="419100"/>
        </p:xfrm>
        <a:graphic>
          <a:graphicData uri="http://schemas.openxmlformats.org/drawingml/2006/table">
            <a:tbl>
              <a:tblPr firstRow="1" firstCol="1" bandRow="1"/>
              <a:tblGrid>
                <a:gridCol w="3744416">
                  <a:extLst>
                    <a:ext uri="{9D8B030D-6E8A-4147-A177-3AD203B41FA5}">
                      <a16:colId xmlns:a16="http://schemas.microsoft.com/office/drawing/2014/main" val="3799973548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3207267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386828217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Libellé prestation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Unité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1000" b="1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Montant unitaire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02418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Pénalité pour manquement grave aux règles de sécurité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Manquement grave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55 Roman" panose="02000503040000020004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1 000 € HT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8226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596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38554"/>
              </p:ext>
            </p:extLst>
          </p:nvPr>
        </p:nvGraphicFramePr>
        <p:xfrm>
          <a:off x="314324" y="1746126"/>
          <a:ext cx="6777956" cy="609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263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7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Libellé prestation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Unité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55 Roman" panose="02000503040000020004" pitchFamily="2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Prix unitaire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PBO ou CCF IMB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déplacement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kern="1200">
                          <a:solidFill>
                            <a:schemeClr val="tx1"/>
                          </a:solidFill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120 € 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PBO ou CCF sous terrain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déplacement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kern="1200">
                          <a:solidFill>
                            <a:schemeClr val="tx1"/>
                          </a:solidFill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200 €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PBO aérien ou façade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déplacement</a:t>
                      </a:r>
                      <a:endParaRPr lang="fr-F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kern="1200">
                          <a:solidFill>
                            <a:schemeClr val="tx1"/>
                          </a:solidFill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280 €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011764"/>
              </p:ext>
            </p:extLst>
          </p:nvPr>
        </p:nvGraphicFramePr>
        <p:xfrm>
          <a:off x="314324" y="2887712"/>
          <a:ext cx="6777955" cy="69215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09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76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6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Libellé prestation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Unité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 b="1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Montant unitaire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PBO ou CCF IMB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déplacement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PBO ou CCF sous terrain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déplacement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250€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4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PBO aérien ou façade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déplacement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fr-FR" sz="1000">
                          <a:effectLst/>
                          <a:latin typeface="Helvetica 45 Light" panose="020B04040200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330€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51520" y="1399877"/>
            <a:ext cx="59046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7900"/>
                </a:solidFill>
              </a:rPr>
              <a:t>Les frais de déplacement pour la reprise des Malfaçons par l’OI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2552005"/>
            <a:ext cx="78488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7900"/>
                </a:solidFill>
              </a:rPr>
              <a:t>Pénalité pour déplacement à tort dans le cadre de la reprise des Malfaçons par l’OI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51521" y="123478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/>
              <a:t>Frais de déplacement et pénalité pour déplacement</a:t>
            </a:r>
          </a:p>
          <a:p>
            <a:r>
              <a:rPr lang="fr-FR" sz="2400"/>
              <a:t>à tort de l’OI</a:t>
            </a: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54"/>
          <a:stretch/>
        </p:blipFill>
        <p:spPr>
          <a:xfrm flipH="1">
            <a:off x="7389740" y="0"/>
            <a:ext cx="17674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17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pic>
        <p:nvPicPr>
          <p:cNvPr id="6" name="Picture 2" descr="\\ad\liste\Projets\OWF\DTHD\MBD\market op RIP\charte RIP com\rip_logo_blan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23478"/>
            <a:ext cx="1505273" cy="1505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6430939" y="4866501"/>
            <a:ext cx="1512168" cy="27699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900"/>
              <a:t>Salarié RIP Orange  </a:t>
            </a:r>
          </a:p>
          <a:p>
            <a:r>
              <a:rPr lang="fr-FR" sz="900"/>
              <a:t>Orne Mayenne</a:t>
            </a:r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323850" y="1923678"/>
            <a:ext cx="4828498" cy="2301874"/>
          </a:xfrm>
        </p:spPr>
        <p:txBody>
          <a:bodyPr/>
          <a:lstStyle/>
          <a:p>
            <a:r>
              <a:rPr lang="fr-FR"/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276911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95"/>
          <p:cNvSpPr/>
          <p:nvPr/>
        </p:nvSpPr>
        <p:spPr>
          <a:xfrm>
            <a:off x="2616336" y="1781184"/>
            <a:ext cx="6192366" cy="29144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183" name="ZoneTexte 182"/>
          <p:cNvSpPr txBox="1"/>
          <p:nvPr/>
        </p:nvSpPr>
        <p:spPr>
          <a:xfrm>
            <a:off x="323528" y="339502"/>
            <a:ext cx="9001000" cy="7920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indent="0">
              <a:lnSpc>
                <a:spcPct val="90000"/>
              </a:lnSpc>
              <a:spcBef>
                <a:spcPct val="0"/>
              </a:spcBef>
              <a:buNone/>
              <a:defRPr sz="2400" spc="-20" baseline="0">
                <a:latin typeface="Helvetica 75 Bold" panose="020B0804020202020204" pitchFamily="34" charset="0"/>
                <a:ea typeface="+mj-ea"/>
                <a:cs typeface="+mj-cs"/>
              </a:defRPr>
            </a:lvl1pPr>
          </a:lstStyle>
          <a:p>
            <a:endParaRPr lang="fr-FR" sz="2000">
              <a:solidFill>
                <a:srgbClr val="000000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312080" y="1781070"/>
            <a:ext cx="2592709" cy="11625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FFFFFF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75140" y="1822268"/>
            <a:ext cx="1943968" cy="1080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FFFFFF"/>
                </a:solidFill>
              </a:rPr>
              <a:t>Câblages Client Final </a:t>
            </a:r>
          </a:p>
          <a:p>
            <a:pPr algn="ctr"/>
            <a:r>
              <a:rPr lang="fr-FR" b="1">
                <a:solidFill>
                  <a:srgbClr val="000000"/>
                </a:solidFill>
              </a:rPr>
              <a:t>(PB-PTO)</a:t>
            </a:r>
          </a:p>
        </p:txBody>
      </p:sp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955" y="2519912"/>
            <a:ext cx="5655398" cy="156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" r="820"/>
          <a:stretch/>
        </p:blipFill>
        <p:spPr>
          <a:xfrm>
            <a:off x="312080" y="2936191"/>
            <a:ext cx="2592289" cy="175941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79712" y="4389346"/>
            <a:ext cx="828092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700">
                <a:solidFill>
                  <a:srgbClr val="000000"/>
                </a:solidFill>
              </a:rPr>
              <a:t>Salarié RIP Orange  </a:t>
            </a:r>
          </a:p>
          <a:p>
            <a:r>
              <a:rPr lang="fr-FR" sz="700">
                <a:solidFill>
                  <a:srgbClr val="000000"/>
                </a:solidFill>
              </a:rPr>
              <a:t>Orne Mayenne</a:t>
            </a:r>
          </a:p>
        </p:txBody>
      </p:sp>
      <p:sp>
        <p:nvSpPr>
          <p:cNvPr id="3" name="Rectangle 2"/>
          <p:cNvSpPr/>
          <p:nvPr/>
        </p:nvSpPr>
        <p:spPr>
          <a:xfrm>
            <a:off x="242040" y="123478"/>
            <a:ext cx="872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>
                <a:solidFill>
                  <a:srgbClr val="000000"/>
                </a:solidFill>
              </a:rPr>
              <a:t>Prestation de Raccordement des Câblages Client Final FTTH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0030" y="576431"/>
            <a:ext cx="80701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>
                <a:solidFill>
                  <a:srgbClr val="FF7900"/>
                </a:solidFill>
              </a:rPr>
              <a:t>2</a:t>
            </a:r>
            <a:r>
              <a:rPr lang="fr-FR" sz="1400">
                <a:solidFill>
                  <a:srgbClr val="FF7900"/>
                </a:solidFill>
              </a:rPr>
              <a:t> </a:t>
            </a:r>
            <a:r>
              <a:rPr lang="fr-FR">
                <a:solidFill>
                  <a:srgbClr val="000000"/>
                </a:solidFill>
              </a:rPr>
              <a:t>modes de raccordements sont possibles, soit par :</a:t>
            </a:r>
          </a:p>
          <a:p>
            <a:pPr marL="373063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fr-FR" sz="1400">
                <a:solidFill>
                  <a:srgbClr val="000000"/>
                </a:solidFill>
              </a:rPr>
              <a:t>l’Opérateur d’Infrastructure, dit en mode OI</a:t>
            </a:r>
          </a:p>
          <a:p>
            <a:pPr marL="373063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fr-FR" sz="1400">
                <a:solidFill>
                  <a:srgbClr val="000000"/>
                </a:solidFill>
              </a:rPr>
              <a:t>soit par</a:t>
            </a:r>
            <a:r>
              <a:rPr lang="fr-FR" sz="1400">
                <a:solidFill>
                  <a:srgbClr val="FF7900"/>
                </a:solidFill>
              </a:rPr>
              <a:t> </a:t>
            </a:r>
            <a:r>
              <a:rPr lang="fr-FR" sz="1400">
                <a:solidFill>
                  <a:srgbClr val="000000"/>
                </a:solidFill>
              </a:rPr>
              <a:t>l’</a:t>
            </a:r>
            <a:r>
              <a:rPr lang="fr-FR" sz="1400">
                <a:solidFill>
                  <a:srgbClr val="FF7900"/>
                </a:solidFill>
              </a:rPr>
              <a:t>Opérateur Commercial</a:t>
            </a:r>
            <a:r>
              <a:rPr lang="fr-FR" sz="1400">
                <a:solidFill>
                  <a:srgbClr val="000000"/>
                </a:solidFill>
              </a:rPr>
              <a:t>, dit en </a:t>
            </a:r>
            <a:r>
              <a:rPr lang="fr-FR" sz="1400">
                <a:solidFill>
                  <a:srgbClr val="FF7900"/>
                </a:solidFill>
              </a:rPr>
              <a:t>mode STOC</a:t>
            </a:r>
          </a:p>
          <a:p>
            <a:pPr marL="179388" indent="-92075"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fr-FR" sz="400">
              <a:solidFill>
                <a:srgbClr val="FF7900"/>
              </a:solidFill>
            </a:endParaRPr>
          </a:p>
        </p:txBody>
      </p:sp>
      <p:sp>
        <p:nvSpPr>
          <p:cNvPr id="12" name="Triangle isocèle 11"/>
          <p:cNvSpPr/>
          <p:nvPr/>
        </p:nvSpPr>
        <p:spPr>
          <a:xfrm rot="5400000">
            <a:off x="228957" y="927841"/>
            <a:ext cx="571850" cy="37920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4572000" y="2854463"/>
            <a:ext cx="184346" cy="107722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700">
                <a:solidFill>
                  <a:srgbClr val="FF7900"/>
                </a:solidFill>
              </a:rPr>
              <a:t>PTO</a:t>
            </a:r>
          </a:p>
        </p:txBody>
      </p:sp>
    </p:spTree>
    <p:extLst>
      <p:ext uri="{BB962C8B-B14F-4D97-AF65-F5344CB8AC3E}">
        <p14:creationId xmlns:p14="http://schemas.microsoft.com/office/powerpoint/2010/main" val="16765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7377569" y="722026"/>
            <a:ext cx="1554862" cy="7821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34985" y="1612535"/>
            <a:ext cx="1799297" cy="1672913"/>
          </a:xfrm>
          <a:prstGeom prst="rect">
            <a:avLst/>
          </a:prstGeom>
          <a:solidFill>
            <a:srgbClr val="4BB4E6"/>
          </a:solidFill>
          <a:ln>
            <a:solidFill>
              <a:srgbClr val="4BB4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4BB4E6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 rot="16200000">
            <a:off x="6606346" y="3246654"/>
            <a:ext cx="779360" cy="6102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208624" y="3362617"/>
            <a:ext cx="5092523" cy="5915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 rot="16200000">
            <a:off x="6558454" y="1538972"/>
            <a:ext cx="884532" cy="6196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 rot="16200000">
            <a:off x="1864593" y="2027119"/>
            <a:ext cx="1395260" cy="70719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08623" y="2521334"/>
            <a:ext cx="5092523" cy="71887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218009" y="1649927"/>
            <a:ext cx="5092523" cy="7052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142672" y="1613410"/>
            <a:ext cx="2416910" cy="1672056"/>
          </a:xfrm>
          <a:prstGeom prst="rect">
            <a:avLst/>
          </a:prstGeom>
          <a:noFill/>
          <a:ln>
            <a:solidFill>
              <a:srgbClr val="4BB4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4BB4E6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97415" y="719367"/>
            <a:ext cx="6413117" cy="8056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t="16271" r="60798" b="28491"/>
          <a:stretch/>
        </p:blipFill>
        <p:spPr>
          <a:xfrm flipH="1">
            <a:off x="323528" y="713823"/>
            <a:ext cx="720080" cy="798276"/>
          </a:xfrm>
          <a:prstGeom prst="rect">
            <a:avLst/>
          </a:prstGeom>
        </p:spPr>
      </p:pic>
      <p:grpSp>
        <p:nvGrpSpPr>
          <p:cNvPr id="3" name="Group 137"/>
          <p:cNvGrpSpPr>
            <a:grpSpLocks noChangeAspect="1"/>
          </p:cNvGrpSpPr>
          <p:nvPr/>
        </p:nvGrpSpPr>
        <p:grpSpPr bwMode="auto">
          <a:xfrm>
            <a:off x="1143876" y="890223"/>
            <a:ext cx="431249" cy="513131"/>
            <a:chOff x="1823" y="2350"/>
            <a:chExt cx="790" cy="940"/>
          </a:xfrm>
          <a:solidFill>
            <a:schemeClr val="tx1"/>
          </a:solidFill>
        </p:grpSpPr>
        <p:sp>
          <p:nvSpPr>
            <p:cNvPr id="5" name="Freeform 139"/>
            <p:cNvSpPr>
              <a:spLocks/>
            </p:cNvSpPr>
            <p:nvPr/>
          </p:nvSpPr>
          <p:spPr bwMode="auto">
            <a:xfrm>
              <a:off x="1823" y="2913"/>
              <a:ext cx="790" cy="377"/>
            </a:xfrm>
            <a:custGeom>
              <a:avLst/>
              <a:gdLst>
                <a:gd name="T0" fmla="*/ 369 w 861"/>
                <a:gd name="T1" fmla="*/ 230 h 411"/>
                <a:gd name="T2" fmla="*/ 381 w 861"/>
                <a:gd name="T3" fmla="*/ 170 h 411"/>
                <a:gd name="T4" fmla="*/ 390 w 861"/>
                <a:gd name="T5" fmla="*/ 115 h 411"/>
                <a:gd name="T6" fmla="*/ 373 w 861"/>
                <a:gd name="T7" fmla="*/ 82 h 411"/>
                <a:gd name="T8" fmla="*/ 382 w 861"/>
                <a:gd name="T9" fmla="*/ 28 h 411"/>
                <a:gd name="T10" fmla="*/ 466 w 861"/>
                <a:gd name="T11" fmla="*/ 17 h 411"/>
                <a:gd name="T12" fmla="*/ 492 w 861"/>
                <a:gd name="T13" fmla="*/ 66 h 411"/>
                <a:gd name="T14" fmla="*/ 474 w 861"/>
                <a:gd name="T15" fmla="*/ 101 h 411"/>
                <a:gd name="T16" fmla="*/ 478 w 861"/>
                <a:gd name="T17" fmla="*/ 164 h 411"/>
                <a:gd name="T18" fmla="*/ 490 w 861"/>
                <a:gd name="T19" fmla="*/ 226 h 411"/>
                <a:gd name="T20" fmla="*/ 496 w 861"/>
                <a:gd name="T21" fmla="*/ 240 h 411"/>
                <a:gd name="T22" fmla="*/ 524 w 861"/>
                <a:gd name="T23" fmla="*/ 163 h 411"/>
                <a:gd name="T24" fmla="*/ 560 w 861"/>
                <a:gd name="T25" fmla="*/ 57 h 411"/>
                <a:gd name="T26" fmla="*/ 589 w 861"/>
                <a:gd name="T27" fmla="*/ 2 h 411"/>
                <a:gd name="T28" fmla="*/ 759 w 861"/>
                <a:gd name="T29" fmla="*/ 84 h 411"/>
                <a:gd name="T30" fmla="*/ 859 w 861"/>
                <a:gd name="T31" fmla="*/ 203 h 411"/>
                <a:gd name="T32" fmla="*/ 859 w 861"/>
                <a:gd name="T33" fmla="*/ 279 h 411"/>
                <a:gd name="T34" fmla="*/ 785 w 861"/>
                <a:gd name="T35" fmla="*/ 343 h 411"/>
                <a:gd name="T36" fmla="*/ 711 w 861"/>
                <a:gd name="T37" fmla="*/ 371 h 411"/>
                <a:gd name="T38" fmla="*/ 627 w 861"/>
                <a:gd name="T39" fmla="*/ 391 h 411"/>
                <a:gd name="T40" fmla="*/ 567 w 861"/>
                <a:gd name="T41" fmla="*/ 401 h 411"/>
                <a:gd name="T42" fmla="*/ 512 w 861"/>
                <a:gd name="T43" fmla="*/ 408 h 411"/>
                <a:gd name="T44" fmla="*/ 347 w 861"/>
                <a:gd name="T45" fmla="*/ 408 h 411"/>
                <a:gd name="T46" fmla="*/ 228 w 861"/>
                <a:gd name="T47" fmla="*/ 390 h 411"/>
                <a:gd name="T48" fmla="*/ 151 w 861"/>
                <a:gd name="T49" fmla="*/ 371 h 411"/>
                <a:gd name="T50" fmla="*/ 44 w 861"/>
                <a:gd name="T51" fmla="*/ 326 h 411"/>
                <a:gd name="T52" fmla="*/ 1 w 861"/>
                <a:gd name="T53" fmla="*/ 280 h 411"/>
                <a:gd name="T54" fmla="*/ 3 w 861"/>
                <a:gd name="T55" fmla="*/ 192 h 411"/>
                <a:gd name="T56" fmla="*/ 127 w 861"/>
                <a:gd name="T57" fmla="*/ 69 h 411"/>
                <a:gd name="T58" fmla="*/ 272 w 861"/>
                <a:gd name="T59" fmla="*/ 2 h 411"/>
                <a:gd name="T60" fmla="*/ 298 w 861"/>
                <a:gd name="T61" fmla="*/ 53 h 411"/>
                <a:gd name="T62" fmla="*/ 334 w 861"/>
                <a:gd name="T63" fmla="*/ 155 h 411"/>
                <a:gd name="T64" fmla="*/ 363 w 861"/>
                <a:gd name="T65" fmla="*/ 23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1" h="411">
                  <a:moveTo>
                    <a:pt x="363" y="239"/>
                  </a:moveTo>
                  <a:cubicBezTo>
                    <a:pt x="369" y="238"/>
                    <a:pt x="369" y="234"/>
                    <a:pt x="369" y="230"/>
                  </a:cubicBezTo>
                  <a:cubicBezTo>
                    <a:pt x="372" y="218"/>
                    <a:pt x="374" y="206"/>
                    <a:pt x="376" y="195"/>
                  </a:cubicBezTo>
                  <a:cubicBezTo>
                    <a:pt x="378" y="186"/>
                    <a:pt x="379" y="178"/>
                    <a:pt x="381" y="170"/>
                  </a:cubicBezTo>
                  <a:cubicBezTo>
                    <a:pt x="383" y="158"/>
                    <a:pt x="385" y="147"/>
                    <a:pt x="387" y="135"/>
                  </a:cubicBezTo>
                  <a:cubicBezTo>
                    <a:pt x="388" y="128"/>
                    <a:pt x="389" y="121"/>
                    <a:pt x="390" y="115"/>
                  </a:cubicBezTo>
                  <a:cubicBezTo>
                    <a:pt x="391" y="110"/>
                    <a:pt x="390" y="107"/>
                    <a:pt x="387" y="103"/>
                  </a:cubicBezTo>
                  <a:cubicBezTo>
                    <a:pt x="382" y="96"/>
                    <a:pt x="379" y="89"/>
                    <a:pt x="373" y="82"/>
                  </a:cubicBezTo>
                  <a:cubicBezTo>
                    <a:pt x="367" y="74"/>
                    <a:pt x="368" y="66"/>
                    <a:pt x="371" y="58"/>
                  </a:cubicBezTo>
                  <a:cubicBezTo>
                    <a:pt x="374" y="48"/>
                    <a:pt x="378" y="38"/>
                    <a:pt x="382" y="28"/>
                  </a:cubicBezTo>
                  <a:cubicBezTo>
                    <a:pt x="384" y="20"/>
                    <a:pt x="387" y="17"/>
                    <a:pt x="395" y="17"/>
                  </a:cubicBezTo>
                  <a:cubicBezTo>
                    <a:pt x="419" y="17"/>
                    <a:pt x="442" y="17"/>
                    <a:pt x="466" y="17"/>
                  </a:cubicBezTo>
                  <a:cubicBezTo>
                    <a:pt x="472" y="17"/>
                    <a:pt x="476" y="20"/>
                    <a:pt x="478" y="26"/>
                  </a:cubicBezTo>
                  <a:cubicBezTo>
                    <a:pt x="482" y="40"/>
                    <a:pt x="487" y="53"/>
                    <a:pt x="492" y="66"/>
                  </a:cubicBezTo>
                  <a:cubicBezTo>
                    <a:pt x="493" y="69"/>
                    <a:pt x="493" y="71"/>
                    <a:pt x="491" y="74"/>
                  </a:cubicBezTo>
                  <a:cubicBezTo>
                    <a:pt x="486" y="83"/>
                    <a:pt x="480" y="92"/>
                    <a:pt x="474" y="101"/>
                  </a:cubicBezTo>
                  <a:cubicBezTo>
                    <a:pt x="470" y="108"/>
                    <a:pt x="469" y="114"/>
                    <a:pt x="471" y="122"/>
                  </a:cubicBezTo>
                  <a:cubicBezTo>
                    <a:pt x="473" y="136"/>
                    <a:pt x="476" y="150"/>
                    <a:pt x="478" y="164"/>
                  </a:cubicBezTo>
                  <a:cubicBezTo>
                    <a:pt x="480" y="175"/>
                    <a:pt x="483" y="186"/>
                    <a:pt x="485" y="197"/>
                  </a:cubicBezTo>
                  <a:cubicBezTo>
                    <a:pt x="487" y="207"/>
                    <a:pt x="488" y="217"/>
                    <a:pt x="490" y="226"/>
                  </a:cubicBezTo>
                  <a:cubicBezTo>
                    <a:pt x="491" y="231"/>
                    <a:pt x="493" y="236"/>
                    <a:pt x="494" y="240"/>
                  </a:cubicBezTo>
                  <a:cubicBezTo>
                    <a:pt x="495" y="240"/>
                    <a:pt x="496" y="240"/>
                    <a:pt x="496" y="240"/>
                  </a:cubicBezTo>
                  <a:cubicBezTo>
                    <a:pt x="499" y="232"/>
                    <a:pt x="503" y="224"/>
                    <a:pt x="505" y="216"/>
                  </a:cubicBezTo>
                  <a:cubicBezTo>
                    <a:pt x="512" y="198"/>
                    <a:pt x="518" y="181"/>
                    <a:pt x="524" y="163"/>
                  </a:cubicBezTo>
                  <a:cubicBezTo>
                    <a:pt x="530" y="145"/>
                    <a:pt x="536" y="126"/>
                    <a:pt x="542" y="108"/>
                  </a:cubicBezTo>
                  <a:cubicBezTo>
                    <a:pt x="548" y="91"/>
                    <a:pt x="554" y="74"/>
                    <a:pt x="560" y="57"/>
                  </a:cubicBezTo>
                  <a:cubicBezTo>
                    <a:pt x="566" y="41"/>
                    <a:pt x="572" y="25"/>
                    <a:pt x="578" y="8"/>
                  </a:cubicBezTo>
                  <a:cubicBezTo>
                    <a:pt x="581" y="1"/>
                    <a:pt x="582" y="0"/>
                    <a:pt x="589" y="2"/>
                  </a:cubicBezTo>
                  <a:cubicBezTo>
                    <a:pt x="624" y="10"/>
                    <a:pt x="655" y="26"/>
                    <a:pt x="685" y="42"/>
                  </a:cubicBezTo>
                  <a:cubicBezTo>
                    <a:pt x="710" y="55"/>
                    <a:pt x="735" y="69"/>
                    <a:pt x="759" y="84"/>
                  </a:cubicBezTo>
                  <a:cubicBezTo>
                    <a:pt x="786" y="101"/>
                    <a:pt x="811" y="120"/>
                    <a:pt x="832" y="143"/>
                  </a:cubicBezTo>
                  <a:cubicBezTo>
                    <a:pt x="847" y="161"/>
                    <a:pt x="856" y="180"/>
                    <a:pt x="859" y="203"/>
                  </a:cubicBezTo>
                  <a:cubicBezTo>
                    <a:pt x="861" y="222"/>
                    <a:pt x="861" y="241"/>
                    <a:pt x="860" y="260"/>
                  </a:cubicBezTo>
                  <a:cubicBezTo>
                    <a:pt x="860" y="266"/>
                    <a:pt x="859" y="272"/>
                    <a:pt x="859" y="279"/>
                  </a:cubicBezTo>
                  <a:cubicBezTo>
                    <a:pt x="861" y="294"/>
                    <a:pt x="852" y="304"/>
                    <a:pt x="841" y="311"/>
                  </a:cubicBezTo>
                  <a:cubicBezTo>
                    <a:pt x="822" y="322"/>
                    <a:pt x="804" y="333"/>
                    <a:pt x="785" y="343"/>
                  </a:cubicBezTo>
                  <a:cubicBezTo>
                    <a:pt x="771" y="350"/>
                    <a:pt x="756" y="355"/>
                    <a:pt x="741" y="361"/>
                  </a:cubicBezTo>
                  <a:cubicBezTo>
                    <a:pt x="731" y="364"/>
                    <a:pt x="721" y="368"/>
                    <a:pt x="711" y="371"/>
                  </a:cubicBezTo>
                  <a:cubicBezTo>
                    <a:pt x="699" y="374"/>
                    <a:pt x="687" y="377"/>
                    <a:pt x="675" y="380"/>
                  </a:cubicBezTo>
                  <a:cubicBezTo>
                    <a:pt x="659" y="384"/>
                    <a:pt x="643" y="388"/>
                    <a:pt x="627" y="391"/>
                  </a:cubicBezTo>
                  <a:cubicBezTo>
                    <a:pt x="619" y="393"/>
                    <a:pt x="612" y="394"/>
                    <a:pt x="604" y="395"/>
                  </a:cubicBezTo>
                  <a:cubicBezTo>
                    <a:pt x="592" y="397"/>
                    <a:pt x="580" y="399"/>
                    <a:pt x="567" y="401"/>
                  </a:cubicBezTo>
                  <a:cubicBezTo>
                    <a:pt x="551" y="403"/>
                    <a:pt x="534" y="405"/>
                    <a:pt x="517" y="407"/>
                  </a:cubicBezTo>
                  <a:cubicBezTo>
                    <a:pt x="515" y="408"/>
                    <a:pt x="514" y="408"/>
                    <a:pt x="512" y="408"/>
                  </a:cubicBezTo>
                  <a:cubicBezTo>
                    <a:pt x="483" y="409"/>
                    <a:pt x="454" y="411"/>
                    <a:pt x="424" y="411"/>
                  </a:cubicBezTo>
                  <a:cubicBezTo>
                    <a:pt x="399" y="411"/>
                    <a:pt x="373" y="410"/>
                    <a:pt x="347" y="408"/>
                  </a:cubicBezTo>
                  <a:cubicBezTo>
                    <a:pt x="326" y="406"/>
                    <a:pt x="305" y="403"/>
                    <a:pt x="284" y="400"/>
                  </a:cubicBezTo>
                  <a:cubicBezTo>
                    <a:pt x="265" y="397"/>
                    <a:pt x="247" y="393"/>
                    <a:pt x="228" y="390"/>
                  </a:cubicBezTo>
                  <a:cubicBezTo>
                    <a:pt x="213" y="387"/>
                    <a:pt x="198" y="384"/>
                    <a:pt x="184" y="380"/>
                  </a:cubicBezTo>
                  <a:cubicBezTo>
                    <a:pt x="173" y="378"/>
                    <a:pt x="161" y="375"/>
                    <a:pt x="151" y="371"/>
                  </a:cubicBezTo>
                  <a:cubicBezTo>
                    <a:pt x="137" y="367"/>
                    <a:pt x="124" y="362"/>
                    <a:pt x="110" y="357"/>
                  </a:cubicBezTo>
                  <a:cubicBezTo>
                    <a:pt x="87" y="349"/>
                    <a:pt x="65" y="339"/>
                    <a:pt x="44" y="326"/>
                  </a:cubicBezTo>
                  <a:cubicBezTo>
                    <a:pt x="35" y="321"/>
                    <a:pt x="26" y="315"/>
                    <a:pt x="17" y="309"/>
                  </a:cubicBezTo>
                  <a:cubicBezTo>
                    <a:pt x="6" y="303"/>
                    <a:pt x="1" y="294"/>
                    <a:pt x="1" y="280"/>
                  </a:cubicBezTo>
                  <a:cubicBezTo>
                    <a:pt x="1" y="269"/>
                    <a:pt x="0" y="257"/>
                    <a:pt x="0" y="245"/>
                  </a:cubicBezTo>
                  <a:cubicBezTo>
                    <a:pt x="0" y="227"/>
                    <a:pt x="0" y="210"/>
                    <a:pt x="3" y="192"/>
                  </a:cubicBezTo>
                  <a:cubicBezTo>
                    <a:pt x="8" y="168"/>
                    <a:pt x="21" y="148"/>
                    <a:pt x="39" y="132"/>
                  </a:cubicBezTo>
                  <a:cubicBezTo>
                    <a:pt x="66" y="107"/>
                    <a:pt x="95" y="86"/>
                    <a:pt x="127" y="69"/>
                  </a:cubicBezTo>
                  <a:cubicBezTo>
                    <a:pt x="155" y="53"/>
                    <a:pt x="183" y="39"/>
                    <a:pt x="212" y="24"/>
                  </a:cubicBezTo>
                  <a:cubicBezTo>
                    <a:pt x="231" y="13"/>
                    <a:pt x="252" y="7"/>
                    <a:pt x="272" y="2"/>
                  </a:cubicBezTo>
                  <a:cubicBezTo>
                    <a:pt x="278" y="0"/>
                    <a:pt x="280" y="1"/>
                    <a:pt x="282" y="7"/>
                  </a:cubicBezTo>
                  <a:cubicBezTo>
                    <a:pt x="287" y="22"/>
                    <a:pt x="293" y="38"/>
                    <a:pt x="298" y="53"/>
                  </a:cubicBezTo>
                  <a:cubicBezTo>
                    <a:pt x="303" y="67"/>
                    <a:pt x="308" y="80"/>
                    <a:pt x="313" y="93"/>
                  </a:cubicBezTo>
                  <a:cubicBezTo>
                    <a:pt x="320" y="114"/>
                    <a:pt x="327" y="135"/>
                    <a:pt x="334" y="155"/>
                  </a:cubicBezTo>
                  <a:cubicBezTo>
                    <a:pt x="340" y="173"/>
                    <a:pt x="347" y="191"/>
                    <a:pt x="353" y="209"/>
                  </a:cubicBezTo>
                  <a:cubicBezTo>
                    <a:pt x="356" y="219"/>
                    <a:pt x="360" y="229"/>
                    <a:pt x="363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6" name="Freeform 140"/>
            <p:cNvSpPr>
              <a:spLocks/>
            </p:cNvSpPr>
            <p:nvPr/>
          </p:nvSpPr>
          <p:spPr bwMode="auto">
            <a:xfrm>
              <a:off x="1995" y="2350"/>
              <a:ext cx="446" cy="505"/>
            </a:xfrm>
            <a:custGeom>
              <a:avLst/>
              <a:gdLst>
                <a:gd name="T0" fmla="*/ 448 w 485"/>
                <a:gd name="T1" fmla="*/ 232 h 550"/>
                <a:gd name="T2" fmla="*/ 458 w 485"/>
                <a:gd name="T3" fmla="*/ 236 h 550"/>
                <a:gd name="T4" fmla="*/ 483 w 485"/>
                <a:gd name="T5" fmla="*/ 259 h 550"/>
                <a:gd name="T6" fmla="*/ 485 w 485"/>
                <a:gd name="T7" fmla="*/ 269 h 550"/>
                <a:gd name="T8" fmla="*/ 467 w 485"/>
                <a:gd name="T9" fmla="*/ 341 h 550"/>
                <a:gd name="T10" fmla="*/ 432 w 485"/>
                <a:gd name="T11" fmla="*/ 364 h 550"/>
                <a:gd name="T12" fmla="*/ 422 w 485"/>
                <a:gd name="T13" fmla="*/ 372 h 550"/>
                <a:gd name="T14" fmla="*/ 401 w 485"/>
                <a:gd name="T15" fmla="*/ 428 h 550"/>
                <a:gd name="T16" fmla="*/ 346 w 485"/>
                <a:gd name="T17" fmla="*/ 503 h 550"/>
                <a:gd name="T18" fmla="*/ 279 w 485"/>
                <a:gd name="T19" fmla="*/ 543 h 550"/>
                <a:gd name="T20" fmla="*/ 218 w 485"/>
                <a:gd name="T21" fmla="*/ 546 h 550"/>
                <a:gd name="T22" fmla="*/ 118 w 485"/>
                <a:gd name="T23" fmla="*/ 480 h 550"/>
                <a:gd name="T24" fmla="*/ 75 w 485"/>
                <a:gd name="T25" fmla="*/ 412 h 550"/>
                <a:gd name="T26" fmla="*/ 62 w 485"/>
                <a:gd name="T27" fmla="*/ 371 h 550"/>
                <a:gd name="T28" fmla="*/ 56 w 485"/>
                <a:gd name="T29" fmla="*/ 365 h 550"/>
                <a:gd name="T30" fmla="*/ 11 w 485"/>
                <a:gd name="T31" fmla="*/ 327 h 550"/>
                <a:gd name="T32" fmla="*/ 0 w 485"/>
                <a:gd name="T33" fmla="*/ 271 h 550"/>
                <a:gd name="T34" fmla="*/ 1 w 485"/>
                <a:gd name="T35" fmla="*/ 259 h 550"/>
                <a:gd name="T36" fmla="*/ 24 w 485"/>
                <a:gd name="T37" fmla="*/ 236 h 550"/>
                <a:gd name="T38" fmla="*/ 28 w 485"/>
                <a:gd name="T39" fmla="*/ 236 h 550"/>
                <a:gd name="T40" fmla="*/ 36 w 485"/>
                <a:gd name="T41" fmla="*/ 224 h 550"/>
                <a:gd name="T42" fmla="*/ 34 w 485"/>
                <a:gd name="T43" fmla="*/ 211 h 550"/>
                <a:gd name="T44" fmla="*/ 31 w 485"/>
                <a:gd name="T45" fmla="*/ 190 h 550"/>
                <a:gd name="T46" fmla="*/ 31 w 485"/>
                <a:gd name="T47" fmla="*/ 175 h 550"/>
                <a:gd name="T48" fmla="*/ 79 w 485"/>
                <a:gd name="T49" fmla="*/ 69 h 550"/>
                <a:gd name="T50" fmla="*/ 155 w 485"/>
                <a:gd name="T51" fmla="*/ 20 h 550"/>
                <a:gd name="T52" fmla="*/ 220 w 485"/>
                <a:gd name="T53" fmla="*/ 4 h 550"/>
                <a:gd name="T54" fmla="*/ 305 w 485"/>
                <a:gd name="T55" fmla="*/ 12 h 550"/>
                <a:gd name="T56" fmla="*/ 391 w 485"/>
                <a:gd name="T57" fmla="*/ 56 h 550"/>
                <a:gd name="T58" fmla="*/ 440 w 485"/>
                <a:gd name="T59" fmla="*/ 117 h 550"/>
                <a:gd name="T60" fmla="*/ 451 w 485"/>
                <a:gd name="T61" fmla="*/ 150 h 550"/>
                <a:gd name="T62" fmla="*/ 453 w 485"/>
                <a:gd name="T63" fmla="*/ 189 h 550"/>
                <a:gd name="T64" fmla="*/ 448 w 485"/>
                <a:gd name="T65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5" h="550">
                  <a:moveTo>
                    <a:pt x="448" y="232"/>
                  </a:moveTo>
                  <a:cubicBezTo>
                    <a:pt x="451" y="233"/>
                    <a:pt x="454" y="236"/>
                    <a:pt x="458" y="236"/>
                  </a:cubicBezTo>
                  <a:cubicBezTo>
                    <a:pt x="473" y="238"/>
                    <a:pt x="482" y="247"/>
                    <a:pt x="483" y="259"/>
                  </a:cubicBezTo>
                  <a:cubicBezTo>
                    <a:pt x="484" y="262"/>
                    <a:pt x="485" y="266"/>
                    <a:pt x="485" y="269"/>
                  </a:cubicBezTo>
                  <a:cubicBezTo>
                    <a:pt x="483" y="294"/>
                    <a:pt x="479" y="318"/>
                    <a:pt x="467" y="341"/>
                  </a:cubicBezTo>
                  <a:cubicBezTo>
                    <a:pt x="459" y="355"/>
                    <a:pt x="447" y="362"/>
                    <a:pt x="432" y="364"/>
                  </a:cubicBezTo>
                  <a:cubicBezTo>
                    <a:pt x="425" y="365"/>
                    <a:pt x="423" y="366"/>
                    <a:pt x="422" y="372"/>
                  </a:cubicBezTo>
                  <a:cubicBezTo>
                    <a:pt x="419" y="392"/>
                    <a:pt x="410" y="410"/>
                    <a:pt x="401" y="428"/>
                  </a:cubicBezTo>
                  <a:cubicBezTo>
                    <a:pt x="387" y="456"/>
                    <a:pt x="369" y="481"/>
                    <a:pt x="346" y="503"/>
                  </a:cubicBezTo>
                  <a:cubicBezTo>
                    <a:pt x="326" y="521"/>
                    <a:pt x="305" y="536"/>
                    <a:pt x="279" y="543"/>
                  </a:cubicBezTo>
                  <a:cubicBezTo>
                    <a:pt x="259" y="549"/>
                    <a:pt x="239" y="550"/>
                    <a:pt x="218" y="546"/>
                  </a:cubicBezTo>
                  <a:cubicBezTo>
                    <a:pt x="176" y="537"/>
                    <a:pt x="145" y="512"/>
                    <a:pt x="118" y="480"/>
                  </a:cubicBezTo>
                  <a:cubicBezTo>
                    <a:pt x="100" y="459"/>
                    <a:pt x="86" y="437"/>
                    <a:pt x="75" y="412"/>
                  </a:cubicBezTo>
                  <a:cubicBezTo>
                    <a:pt x="69" y="399"/>
                    <a:pt x="63" y="386"/>
                    <a:pt x="62" y="371"/>
                  </a:cubicBezTo>
                  <a:cubicBezTo>
                    <a:pt x="61" y="367"/>
                    <a:pt x="60" y="365"/>
                    <a:pt x="56" y="365"/>
                  </a:cubicBezTo>
                  <a:cubicBezTo>
                    <a:pt x="31" y="363"/>
                    <a:pt x="19" y="348"/>
                    <a:pt x="11" y="327"/>
                  </a:cubicBezTo>
                  <a:cubicBezTo>
                    <a:pt x="4" y="309"/>
                    <a:pt x="0" y="290"/>
                    <a:pt x="0" y="271"/>
                  </a:cubicBezTo>
                  <a:cubicBezTo>
                    <a:pt x="0" y="267"/>
                    <a:pt x="1" y="263"/>
                    <a:pt x="1" y="259"/>
                  </a:cubicBezTo>
                  <a:cubicBezTo>
                    <a:pt x="3" y="246"/>
                    <a:pt x="11" y="238"/>
                    <a:pt x="24" y="236"/>
                  </a:cubicBezTo>
                  <a:cubicBezTo>
                    <a:pt x="25" y="236"/>
                    <a:pt x="27" y="236"/>
                    <a:pt x="28" y="236"/>
                  </a:cubicBezTo>
                  <a:cubicBezTo>
                    <a:pt x="36" y="234"/>
                    <a:pt x="38" y="232"/>
                    <a:pt x="36" y="224"/>
                  </a:cubicBezTo>
                  <a:cubicBezTo>
                    <a:pt x="35" y="220"/>
                    <a:pt x="34" y="215"/>
                    <a:pt x="34" y="211"/>
                  </a:cubicBezTo>
                  <a:cubicBezTo>
                    <a:pt x="33" y="204"/>
                    <a:pt x="32" y="197"/>
                    <a:pt x="31" y="190"/>
                  </a:cubicBezTo>
                  <a:cubicBezTo>
                    <a:pt x="31" y="185"/>
                    <a:pt x="30" y="180"/>
                    <a:pt x="31" y="175"/>
                  </a:cubicBezTo>
                  <a:cubicBezTo>
                    <a:pt x="33" y="133"/>
                    <a:pt x="49" y="98"/>
                    <a:pt x="79" y="69"/>
                  </a:cubicBezTo>
                  <a:cubicBezTo>
                    <a:pt x="101" y="48"/>
                    <a:pt x="126" y="31"/>
                    <a:pt x="155" y="20"/>
                  </a:cubicBezTo>
                  <a:cubicBezTo>
                    <a:pt x="176" y="12"/>
                    <a:pt x="198" y="7"/>
                    <a:pt x="220" y="4"/>
                  </a:cubicBezTo>
                  <a:cubicBezTo>
                    <a:pt x="249" y="0"/>
                    <a:pt x="277" y="5"/>
                    <a:pt x="305" y="12"/>
                  </a:cubicBezTo>
                  <a:cubicBezTo>
                    <a:pt x="337" y="21"/>
                    <a:pt x="366" y="35"/>
                    <a:pt x="391" y="56"/>
                  </a:cubicBezTo>
                  <a:cubicBezTo>
                    <a:pt x="411" y="73"/>
                    <a:pt x="429" y="93"/>
                    <a:pt x="440" y="117"/>
                  </a:cubicBezTo>
                  <a:cubicBezTo>
                    <a:pt x="445" y="128"/>
                    <a:pt x="448" y="139"/>
                    <a:pt x="451" y="150"/>
                  </a:cubicBezTo>
                  <a:cubicBezTo>
                    <a:pt x="453" y="163"/>
                    <a:pt x="454" y="176"/>
                    <a:pt x="453" y="189"/>
                  </a:cubicBezTo>
                  <a:cubicBezTo>
                    <a:pt x="452" y="203"/>
                    <a:pt x="450" y="216"/>
                    <a:pt x="448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7900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1593220" y="845882"/>
            <a:ext cx="193119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000000"/>
                </a:solidFill>
              </a:rPr>
              <a:t>L’OC prend la commande de Mr Dupont pour une ligne internet Fibre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45549" y="852168"/>
            <a:ext cx="129212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000000"/>
                </a:solidFill>
              </a:rPr>
              <a:t>L’OC passe une commande de ligne FTTH à l’OI</a:t>
            </a:r>
          </a:p>
        </p:txBody>
      </p:sp>
      <p:grpSp>
        <p:nvGrpSpPr>
          <p:cNvPr id="16" name="Group 137"/>
          <p:cNvGrpSpPr>
            <a:grpSpLocks noChangeAspect="1"/>
          </p:cNvGrpSpPr>
          <p:nvPr/>
        </p:nvGrpSpPr>
        <p:grpSpPr bwMode="auto">
          <a:xfrm>
            <a:off x="5549925" y="903869"/>
            <a:ext cx="431249" cy="513131"/>
            <a:chOff x="1823" y="2350"/>
            <a:chExt cx="790" cy="940"/>
          </a:xfrm>
          <a:solidFill>
            <a:srgbClr val="FF7900"/>
          </a:solidFill>
        </p:grpSpPr>
        <p:sp>
          <p:nvSpPr>
            <p:cNvPr id="17" name="Freeform 139"/>
            <p:cNvSpPr>
              <a:spLocks/>
            </p:cNvSpPr>
            <p:nvPr/>
          </p:nvSpPr>
          <p:spPr bwMode="auto">
            <a:xfrm>
              <a:off x="1823" y="2913"/>
              <a:ext cx="790" cy="377"/>
            </a:xfrm>
            <a:custGeom>
              <a:avLst/>
              <a:gdLst>
                <a:gd name="T0" fmla="*/ 369 w 861"/>
                <a:gd name="T1" fmla="*/ 230 h 411"/>
                <a:gd name="T2" fmla="*/ 381 w 861"/>
                <a:gd name="T3" fmla="*/ 170 h 411"/>
                <a:gd name="T4" fmla="*/ 390 w 861"/>
                <a:gd name="T5" fmla="*/ 115 h 411"/>
                <a:gd name="T6" fmla="*/ 373 w 861"/>
                <a:gd name="T7" fmla="*/ 82 h 411"/>
                <a:gd name="T8" fmla="*/ 382 w 861"/>
                <a:gd name="T9" fmla="*/ 28 h 411"/>
                <a:gd name="T10" fmla="*/ 466 w 861"/>
                <a:gd name="T11" fmla="*/ 17 h 411"/>
                <a:gd name="T12" fmla="*/ 492 w 861"/>
                <a:gd name="T13" fmla="*/ 66 h 411"/>
                <a:gd name="T14" fmla="*/ 474 w 861"/>
                <a:gd name="T15" fmla="*/ 101 h 411"/>
                <a:gd name="T16" fmla="*/ 478 w 861"/>
                <a:gd name="T17" fmla="*/ 164 h 411"/>
                <a:gd name="T18" fmla="*/ 490 w 861"/>
                <a:gd name="T19" fmla="*/ 226 h 411"/>
                <a:gd name="T20" fmla="*/ 496 w 861"/>
                <a:gd name="T21" fmla="*/ 240 h 411"/>
                <a:gd name="T22" fmla="*/ 524 w 861"/>
                <a:gd name="T23" fmla="*/ 163 h 411"/>
                <a:gd name="T24" fmla="*/ 560 w 861"/>
                <a:gd name="T25" fmla="*/ 57 h 411"/>
                <a:gd name="T26" fmla="*/ 589 w 861"/>
                <a:gd name="T27" fmla="*/ 2 h 411"/>
                <a:gd name="T28" fmla="*/ 759 w 861"/>
                <a:gd name="T29" fmla="*/ 84 h 411"/>
                <a:gd name="T30" fmla="*/ 859 w 861"/>
                <a:gd name="T31" fmla="*/ 203 h 411"/>
                <a:gd name="T32" fmla="*/ 859 w 861"/>
                <a:gd name="T33" fmla="*/ 279 h 411"/>
                <a:gd name="T34" fmla="*/ 785 w 861"/>
                <a:gd name="T35" fmla="*/ 343 h 411"/>
                <a:gd name="T36" fmla="*/ 711 w 861"/>
                <a:gd name="T37" fmla="*/ 371 h 411"/>
                <a:gd name="T38" fmla="*/ 627 w 861"/>
                <a:gd name="T39" fmla="*/ 391 h 411"/>
                <a:gd name="T40" fmla="*/ 567 w 861"/>
                <a:gd name="T41" fmla="*/ 401 h 411"/>
                <a:gd name="T42" fmla="*/ 512 w 861"/>
                <a:gd name="T43" fmla="*/ 408 h 411"/>
                <a:gd name="T44" fmla="*/ 347 w 861"/>
                <a:gd name="T45" fmla="*/ 408 h 411"/>
                <a:gd name="T46" fmla="*/ 228 w 861"/>
                <a:gd name="T47" fmla="*/ 390 h 411"/>
                <a:gd name="T48" fmla="*/ 151 w 861"/>
                <a:gd name="T49" fmla="*/ 371 h 411"/>
                <a:gd name="T50" fmla="*/ 44 w 861"/>
                <a:gd name="T51" fmla="*/ 326 h 411"/>
                <a:gd name="T52" fmla="*/ 1 w 861"/>
                <a:gd name="T53" fmla="*/ 280 h 411"/>
                <a:gd name="T54" fmla="*/ 3 w 861"/>
                <a:gd name="T55" fmla="*/ 192 h 411"/>
                <a:gd name="T56" fmla="*/ 127 w 861"/>
                <a:gd name="T57" fmla="*/ 69 h 411"/>
                <a:gd name="T58" fmla="*/ 272 w 861"/>
                <a:gd name="T59" fmla="*/ 2 h 411"/>
                <a:gd name="T60" fmla="*/ 298 w 861"/>
                <a:gd name="T61" fmla="*/ 53 h 411"/>
                <a:gd name="T62" fmla="*/ 334 w 861"/>
                <a:gd name="T63" fmla="*/ 155 h 411"/>
                <a:gd name="T64" fmla="*/ 363 w 861"/>
                <a:gd name="T65" fmla="*/ 23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61" h="411">
                  <a:moveTo>
                    <a:pt x="363" y="239"/>
                  </a:moveTo>
                  <a:cubicBezTo>
                    <a:pt x="369" y="238"/>
                    <a:pt x="369" y="234"/>
                    <a:pt x="369" y="230"/>
                  </a:cubicBezTo>
                  <a:cubicBezTo>
                    <a:pt x="372" y="218"/>
                    <a:pt x="374" y="206"/>
                    <a:pt x="376" y="195"/>
                  </a:cubicBezTo>
                  <a:cubicBezTo>
                    <a:pt x="378" y="186"/>
                    <a:pt x="379" y="178"/>
                    <a:pt x="381" y="170"/>
                  </a:cubicBezTo>
                  <a:cubicBezTo>
                    <a:pt x="383" y="158"/>
                    <a:pt x="385" y="147"/>
                    <a:pt x="387" y="135"/>
                  </a:cubicBezTo>
                  <a:cubicBezTo>
                    <a:pt x="388" y="128"/>
                    <a:pt x="389" y="121"/>
                    <a:pt x="390" y="115"/>
                  </a:cubicBezTo>
                  <a:cubicBezTo>
                    <a:pt x="391" y="110"/>
                    <a:pt x="390" y="107"/>
                    <a:pt x="387" y="103"/>
                  </a:cubicBezTo>
                  <a:cubicBezTo>
                    <a:pt x="382" y="96"/>
                    <a:pt x="379" y="89"/>
                    <a:pt x="373" y="82"/>
                  </a:cubicBezTo>
                  <a:cubicBezTo>
                    <a:pt x="367" y="74"/>
                    <a:pt x="368" y="66"/>
                    <a:pt x="371" y="58"/>
                  </a:cubicBezTo>
                  <a:cubicBezTo>
                    <a:pt x="374" y="48"/>
                    <a:pt x="378" y="38"/>
                    <a:pt x="382" y="28"/>
                  </a:cubicBezTo>
                  <a:cubicBezTo>
                    <a:pt x="384" y="20"/>
                    <a:pt x="387" y="17"/>
                    <a:pt x="395" y="17"/>
                  </a:cubicBezTo>
                  <a:cubicBezTo>
                    <a:pt x="419" y="17"/>
                    <a:pt x="442" y="17"/>
                    <a:pt x="466" y="17"/>
                  </a:cubicBezTo>
                  <a:cubicBezTo>
                    <a:pt x="472" y="17"/>
                    <a:pt x="476" y="20"/>
                    <a:pt x="478" y="26"/>
                  </a:cubicBezTo>
                  <a:cubicBezTo>
                    <a:pt x="482" y="40"/>
                    <a:pt x="487" y="53"/>
                    <a:pt x="492" y="66"/>
                  </a:cubicBezTo>
                  <a:cubicBezTo>
                    <a:pt x="493" y="69"/>
                    <a:pt x="493" y="71"/>
                    <a:pt x="491" y="74"/>
                  </a:cubicBezTo>
                  <a:cubicBezTo>
                    <a:pt x="486" y="83"/>
                    <a:pt x="480" y="92"/>
                    <a:pt x="474" y="101"/>
                  </a:cubicBezTo>
                  <a:cubicBezTo>
                    <a:pt x="470" y="108"/>
                    <a:pt x="469" y="114"/>
                    <a:pt x="471" y="122"/>
                  </a:cubicBezTo>
                  <a:cubicBezTo>
                    <a:pt x="473" y="136"/>
                    <a:pt x="476" y="150"/>
                    <a:pt x="478" y="164"/>
                  </a:cubicBezTo>
                  <a:cubicBezTo>
                    <a:pt x="480" y="175"/>
                    <a:pt x="483" y="186"/>
                    <a:pt x="485" y="197"/>
                  </a:cubicBezTo>
                  <a:cubicBezTo>
                    <a:pt x="487" y="207"/>
                    <a:pt x="488" y="217"/>
                    <a:pt x="490" y="226"/>
                  </a:cubicBezTo>
                  <a:cubicBezTo>
                    <a:pt x="491" y="231"/>
                    <a:pt x="493" y="236"/>
                    <a:pt x="494" y="240"/>
                  </a:cubicBezTo>
                  <a:cubicBezTo>
                    <a:pt x="495" y="240"/>
                    <a:pt x="496" y="240"/>
                    <a:pt x="496" y="240"/>
                  </a:cubicBezTo>
                  <a:cubicBezTo>
                    <a:pt x="499" y="232"/>
                    <a:pt x="503" y="224"/>
                    <a:pt x="505" y="216"/>
                  </a:cubicBezTo>
                  <a:cubicBezTo>
                    <a:pt x="512" y="198"/>
                    <a:pt x="518" y="181"/>
                    <a:pt x="524" y="163"/>
                  </a:cubicBezTo>
                  <a:cubicBezTo>
                    <a:pt x="530" y="145"/>
                    <a:pt x="536" y="126"/>
                    <a:pt x="542" y="108"/>
                  </a:cubicBezTo>
                  <a:cubicBezTo>
                    <a:pt x="548" y="91"/>
                    <a:pt x="554" y="74"/>
                    <a:pt x="560" y="57"/>
                  </a:cubicBezTo>
                  <a:cubicBezTo>
                    <a:pt x="566" y="41"/>
                    <a:pt x="572" y="25"/>
                    <a:pt x="578" y="8"/>
                  </a:cubicBezTo>
                  <a:cubicBezTo>
                    <a:pt x="581" y="1"/>
                    <a:pt x="582" y="0"/>
                    <a:pt x="589" y="2"/>
                  </a:cubicBezTo>
                  <a:cubicBezTo>
                    <a:pt x="624" y="10"/>
                    <a:pt x="655" y="26"/>
                    <a:pt x="685" y="42"/>
                  </a:cubicBezTo>
                  <a:cubicBezTo>
                    <a:pt x="710" y="55"/>
                    <a:pt x="735" y="69"/>
                    <a:pt x="759" y="84"/>
                  </a:cubicBezTo>
                  <a:cubicBezTo>
                    <a:pt x="786" y="101"/>
                    <a:pt x="811" y="120"/>
                    <a:pt x="832" y="143"/>
                  </a:cubicBezTo>
                  <a:cubicBezTo>
                    <a:pt x="847" y="161"/>
                    <a:pt x="856" y="180"/>
                    <a:pt x="859" y="203"/>
                  </a:cubicBezTo>
                  <a:cubicBezTo>
                    <a:pt x="861" y="222"/>
                    <a:pt x="861" y="241"/>
                    <a:pt x="860" y="260"/>
                  </a:cubicBezTo>
                  <a:cubicBezTo>
                    <a:pt x="860" y="266"/>
                    <a:pt x="859" y="272"/>
                    <a:pt x="859" y="279"/>
                  </a:cubicBezTo>
                  <a:cubicBezTo>
                    <a:pt x="861" y="294"/>
                    <a:pt x="852" y="304"/>
                    <a:pt x="841" y="311"/>
                  </a:cubicBezTo>
                  <a:cubicBezTo>
                    <a:pt x="822" y="322"/>
                    <a:pt x="804" y="333"/>
                    <a:pt x="785" y="343"/>
                  </a:cubicBezTo>
                  <a:cubicBezTo>
                    <a:pt x="771" y="350"/>
                    <a:pt x="756" y="355"/>
                    <a:pt x="741" y="361"/>
                  </a:cubicBezTo>
                  <a:cubicBezTo>
                    <a:pt x="731" y="364"/>
                    <a:pt x="721" y="368"/>
                    <a:pt x="711" y="371"/>
                  </a:cubicBezTo>
                  <a:cubicBezTo>
                    <a:pt x="699" y="374"/>
                    <a:pt x="687" y="377"/>
                    <a:pt x="675" y="380"/>
                  </a:cubicBezTo>
                  <a:cubicBezTo>
                    <a:pt x="659" y="384"/>
                    <a:pt x="643" y="388"/>
                    <a:pt x="627" y="391"/>
                  </a:cubicBezTo>
                  <a:cubicBezTo>
                    <a:pt x="619" y="393"/>
                    <a:pt x="612" y="394"/>
                    <a:pt x="604" y="395"/>
                  </a:cubicBezTo>
                  <a:cubicBezTo>
                    <a:pt x="592" y="397"/>
                    <a:pt x="580" y="399"/>
                    <a:pt x="567" y="401"/>
                  </a:cubicBezTo>
                  <a:cubicBezTo>
                    <a:pt x="551" y="403"/>
                    <a:pt x="534" y="405"/>
                    <a:pt x="517" y="407"/>
                  </a:cubicBezTo>
                  <a:cubicBezTo>
                    <a:pt x="515" y="408"/>
                    <a:pt x="514" y="408"/>
                    <a:pt x="512" y="408"/>
                  </a:cubicBezTo>
                  <a:cubicBezTo>
                    <a:pt x="483" y="409"/>
                    <a:pt x="454" y="411"/>
                    <a:pt x="424" y="411"/>
                  </a:cubicBezTo>
                  <a:cubicBezTo>
                    <a:pt x="399" y="411"/>
                    <a:pt x="373" y="410"/>
                    <a:pt x="347" y="408"/>
                  </a:cubicBezTo>
                  <a:cubicBezTo>
                    <a:pt x="326" y="406"/>
                    <a:pt x="305" y="403"/>
                    <a:pt x="284" y="400"/>
                  </a:cubicBezTo>
                  <a:cubicBezTo>
                    <a:pt x="265" y="397"/>
                    <a:pt x="247" y="393"/>
                    <a:pt x="228" y="390"/>
                  </a:cubicBezTo>
                  <a:cubicBezTo>
                    <a:pt x="213" y="387"/>
                    <a:pt x="198" y="384"/>
                    <a:pt x="184" y="380"/>
                  </a:cubicBezTo>
                  <a:cubicBezTo>
                    <a:pt x="173" y="378"/>
                    <a:pt x="161" y="375"/>
                    <a:pt x="151" y="371"/>
                  </a:cubicBezTo>
                  <a:cubicBezTo>
                    <a:pt x="137" y="367"/>
                    <a:pt x="124" y="362"/>
                    <a:pt x="110" y="357"/>
                  </a:cubicBezTo>
                  <a:cubicBezTo>
                    <a:pt x="87" y="349"/>
                    <a:pt x="65" y="339"/>
                    <a:pt x="44" y="326"/>
                  </a:cubicBezTo>
                  <a:cubicBezTo>
                    <a:pt x="35" y="321"/>
                    <a:pt x="26" y="315"/>
                    <a:pt x="17" y="309"/>
                  </a:cubicBezTo>
                  <a:cubicBezTo>
                    <a:pt x="6" y="303"/>
                    <a:pt x="1" y="294"/>
                    <a:pt x="1" y="280"/>
                  </a:cubicBezTo>
                  <a:cubicBezTo>
                    <a:pt x="1" y="269"/>
                    <a:pt x="0" y="257"/>
                    <a:pt x="0" y="245"/>
                  </a:cubicBezTo>
                  <a:cubicBezTo>
                    <a:pt x="0" y="227"/>
                    <a:pt x="0" y="210"/>
                    <a:pt x="3" y="192"/>
                  </a:cubicBezTo>
                  <a:cubicBezTo>
                    <a:pt x="8" y="168"/>
                    <a:pt x="21" y="148"/>
                    <a:pt x="39" y="132"/>
                  </a:cubicBezTo>
                  <a:cubicBezTo>
                    <a:pt x="66" y="107"/>
                    <a:pt x="95" y="86"/>
                    <a:pt x="127" y="69"/>
                  </a:cubicBezTo>
                  <a:cubicBezTo>
                    <a:pt x="155" y="53"/>
                    <a:pt x="183" y="39"/>
                    <a:pt x="212" y="24"/>
                  </a:cubicBezTo>
                  <a:cubicBezTo>
                    <a:pt x="231" y="13"/>
                    <a:pt x="252" y="7"/>
                    <a:pt x="272" y="2"/>
                  </a:cubicBezTo>
                  <a:cubicBezTo>
                    <a:pt x="278" y="0"/>
                    <a:pt x="280" y="1"/>
                    <a:pt x="282" y="7"/>
                  </a:cubicBezTo>
                  <a:cubicBezTo>
                    <a:pt x="287" y="22"/>
                    <a:pt x="293" y="38"/>
                    <a:pt x="298" y="53"/>
                  </a:cubicBezTo>
                  <a:cubicBezTo>
                    <a:pt x="303" y="67"/>
                    <a:pt x="308" y="80"/>
                    <a:pt x="313" y="93"/>
                  </a:cubicBezTo>
                  <a:cubicBezTo>
                    <a:pt x="320" y="114"/>
                    <a:pt x="327" y="135"/>
                    <a:pt x="334" y="155"/>
                  </a:cubicBezTo>
                  <a:cubicBezTo>
                    <a:pt x="340" y="173"/>
                    <a:pt x="347" y="191"/>
                    <a:pt x="353" y="209"/>
                  </a:cubicBezTo>
                  <a:cubicBezTo>
                    <a:pt x="356" y="219"/>
                    <a:pt x="360" y="229"/>
                    <a:pt x="363" y="2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8" name="Freeform 140"/>
            <p:cNvSpPr>
              <a:spLocks/>
            </p:cNvSpPr>
            <p:nvPr/>
          </p:nvSpPr>
          <p:spPr bwMode="auto">
            <a:xfrm>
              <a:off x="1995" y="2350"/>
              <a:ext cx="446" cy="505"/>
            </a:xfrm>
            <a:custGeom>
              <a:avLst/>
              <a:gdLst>
                <a:gd name="T0" fmla="*/ 448 w 485"/>
                <a:gd name="T1" fmla="*/ 232 h 550"/>
                <a:gd name="T2" fmla="*/ 458 w 485"/>
                <a:gd name="T3" fmla="*/ 236 h 550"/>
                <a:gd name="T4" fmla="*/ 483 w 485"/>
                <a:gd name="T5" fmla="*/ 259 h 550"/>
                <a:gd name="T6" fmla="*/ 485 w 485"/>
                <a:gd name="T7" fmla="*/ 269 h 550"/>
                <a:gd name="T8" fmla="*/ 467 w 485"/>
                <a:gd name="T9" fmla="*/ 341 h 550"/>
                <a:gd name="T10" fmla="*/ 432 w 485"/>
                <a:gd name="T11" fmla="*/ 364 h 550"/>
                <a:gd name="T12" fmla="*/ 422 w 485"/>
                <a:gd name="T13" fmla="*/ 372 h 550"/>
                <a:gd name="T14" fmla="*/ 401 w 485"/>
                <a:gd name="T15" fmla="*/ 428 h 550"/>
                <a:gd name="T16" fmla="*/ 346 w 485"/>
                <a:gd name="T17" fmla="*/ 503 h 550"/>
                <a:gd name="T18" fmla="*/ 279 w 485"/>
                <a:gd name="T19" fmla="*/ 543 h 550"/>
                <a:gd name="T20" fmla="*/ 218 w 485"/>
                <a:gd name="T21" fmla="*/ 546 h 550"/>
                <a:gd name="T22" fmla="*/ 118 w 485"/>
                <a:gd name="T23" fmla="*/ 480 h 550"/>
                <a:gd name="T24" fmla="*/ 75 w 485"/>
                <a:gd name="T25" fmla="*/ 412 h 550"/>
                <a:gd name="T26" fmla="*/ 62 w 485"/>
                <a:gd name="T27" fmla="*/ 371 h 550"/>
                <a:gd name="T28" fmla="*/ 56 w 485"/>
                <a:gd name="T29" fmla="*/ 365 h 550"/>
                <a:gd name="T30" fmla="*/ 11 w 485"/>
                <a:gd name="T31" fmla="*/ 327 h 550"/>
                <a:gd name="T32" fmla="*/ 0 w 485"/>
                <a:gd name="T33" fmla="*/ 271 h 550"/>
                <a:gd name="T34" fmla="*/ 1 w 485"/>
                <a:gd name="T35" fmla="*/ 259 h 550"/>
                <a:gd name="T36" fmla="*/ 24 w 485"/>
                <a:gd name="T37" fmla="*/ 236 h 550"/>
                <a:gd name="T38" fmla="*/ 28 w 485"/>
                <a:gd name="T39" fmla="*/ 236 h 550"/>
                <a:gd name="T40" fmla="*/ 36 w 485"/>
                <a:gd name="T41" fmla="*/ 224 h 550"/>
                <a:gd name="T42" fmla="*/ 34 w 485"/>
                <a:gd name="T43" fmla="*/ 211 h 550"/>
                <a:gd name="T44" fmla="*/ 31 w 485"/>
                <a:gd name="T45" fmla="*/ 190 h 550"/>
                <a:gd name="T46" fmla="*/ 31 w 485"/>
                <a:gd name="T47" fmla="*/ 175 h 550"/>
                <a:gd name="T48" fmla="*/ 79 w 485"/>
                <a:gd name="T49" fmla="*/ 69 h 550"/>
                <a:gd name="T50" fmla="*/ 155 w 485"/>
                <a:gd name="T51" fmla="*/ 20 h 550"/>
                <a:gd name="T52" fmla="*/ 220 w 485"/>
                <a:gd name="T53" fmla="*/ 4 h 550"/>
                <a:gd name="T54" fmla="*/ 305 w 485"/>
                <a:gd name="T55" fmla="*/ 12 h 550"/>
                <a:gd name="T56" fmla="*/ 391 w 485"/>
                <a:gd name="T57" fmla="*/ 56 h 550"/>
                <a:gd name="T58" fmla="*/ 440 w 485"/>
                <a:gd name="T59" fmla="*/ 117 h 550"/>
                <a:gd name="T60" fmla="*/ 451 w 485"/>
                <a:gd name="T61" fmla="*/ 150 h 550"/>
                <a:gd name="T62" fmla="*/ 453 w 485"/>
                <a:gd name="T63" fmla="*/ 189 h 550"/>
                <a:gd name="T64" fmla="*/ 448 w 485"/>
                <a:gd name="T65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5" h="550">
                  <a:moveTo>
                    <a:pt x="448" y="232"/>
                  </a:moveTo>
                  <a:cubicBezTo>
                    <a:pt x="451" y="233"/>
                    <a:pt x="454" y="236"/>
                    <a:pt x="458" y="236"/>
                  </a:cubicBezTo>
                  <a:cubicBezTo>
                    <a:pt x="473" y="238"/>
                    <a:pt x="482" y="247"/>
                    <a:pt x="483" y="259"/>
                  </a:cubicBezTo>
                  <a:cubicBezTo>
                    <a:pt x="484" y="262"/>
                    <a:pt x="485" y="266"/>
                    <a:pt x="485" y="269"/>
                  </a:cubicBezTo>
                  <a:cubicBezTo>
                    <a:pt x="483" y="294"/>
                    <a:pt x="479" y="318"/>
                    <a:pt x="467" y="341"/>
                  </a:cubicBezTo>
                  <a:cubicBezTo>
                    <a:pt x="459" y="355"/>
                    <a:pt x="447" y="362"/>
                    <a:pt x="432" y="364"/>
                  </a:cubicBezTo>
                  <a:cubicBezTo>
                    <a:pt x="425" y="365"/>
                    <a:pt x="423" y="366"/>
                    <a:pt x="422" y="372"/>
                  </a:cubicBezTo>
                  <a:cubicBezTo>
                    <a:pt x="419" y="392"/>
                    <a:pt x="410" y="410"/>
                    <a:pt x="401" y="428"/>
                  </a:cubicBezTo>
                  <a:cubicBezTo>
                    <a:pt x="387" y="456"/>
                    <a:pt x="369" y="481"/>
                    <a:pt x="346" y="503"/>
                  </a:cubicBezTo>
                  <a:cubicBezTo>
                    <a:pt x="326" y="521"/>
                    <a:pt x="305" y="536"/>
                    <a:pt x="279" y="543"/>
                  </a:cubicBezTo>
                  <a:cubicBezTo>
                    <a:pt x="259" y="549"/>
                    <a:pt x="239" y="550"/>
                    <a:pt x="218" y="546"/>
                  </a:cubicBezTo>
                  <a:cubicBezTo>
                    <a:pt x="176" y="537"/>
                    <a:pt x="145" y="512"/>
                    <a:pt x="118" y="480"/>
                  </a:cubicBezTo>
                  <a:cubicBezTo>
                    <a:pt x="100" y="459"/>
                    <a:pt x="86" y="437"/>
                    <a:pt x="75" y="412"/>
                  </a:cubicBezTo>
                  <a:cubicBezTo>
                    <a:pt x="69" y="399"/>
                    <a:pt x="63" y="386"/>
                    <a:pt x="62" y="371"/>
                  </a:cubicBezTo>
                  <a:cubicBezTo>
                    <a:pt x="61" y="367"/>
                    <a:pt x="60" y="365"/>
                    <a:pt x="56" y="365"/>
                  </a:cubicBezTo>
                  <a:cubicBezTo>
                    <a:pt x="31" y="363"/>
                    <a:pt x="19" y="348"/>
                    <a:pt x="11" y="327"/>
                  </a:cubicBezTo>
                  <a:cubicBezTo>
                    <a:pt x="4" y="309"/>
                    <a:pt x="0" y="290"/>
                    <a:pt x="0" y="271"/>
                  </a:cubicBezTo>
                  <a:cubicBezTo>
                    <a:pt x="0" y="267"/>
                    <a:pt x="1" y="263"/>
                    <a:pt x="1" y="259"/>
                  </a:cubicBezTo>
                  <a:cubicBezTo>
                    <a:pt x="3" y="246"/>
                    <a:pt x="11" y="238"/>
                    <a:pt x="24" y="236"/>
                  </a:cubicBezTo>
                  <a:cubicBezTo>
                    <a:pt x="25" y="236"/>
                    <a:pt x="27" y="236"/>
                    <a:pt x="28" y="236"/>
                  </a:cubicBezTo>
                  <a:cubicBezTo>
                    <a:pt x="36" y="234"/>
                    <a:pt x="38" y="232"/>
                    <a:pt x="36" y="224"/>
                  </a:cubicBezTo>
                  <a:cubicBezTo>
                    <a:pt x="35" y="220"/>
                    <a:pt x="34" y="215"/>
                    <a:pt x="34" y="211"/>
                  </a:cubicBezTo>
                  <a:cubicBezTo>
                    <a:pt x="33" y="204"/>
                    <a:pt x="32" y="197"/>
                    <a:pt x="31" y="190"/>
                  </a:cubicBezTo>
                  <a:cubicBezTo>
                    <a:pt x="31" y="185"/>
                    <a:pt x="30" y="180"/>
                    <a:pt x="31" y="175"/>
                  </a:cubicBezTo>
                  <a:cubicBezTo>
                    <a:pt x="33" y="133"/>
                    <a:pt x="49" y="98"/>
                    <a:pt x="79" y="69"/>
                  </a:cubicBezTo>
                  <a:cubicBezTo>
                    <a:pt x="101" y="48"/>
                    <a:pt x="126" y="31"/>
                    <a:pt x="155" y="20"/>
                  </a:cubicBezTo>
                  <a:cubicBezTo>
                    <a:pt x="176" y="12"/>
                    <a:pt x="198" y="7"/>
                    <a:pt x="220" y="4"/>
                  </a:cubicBezTo>
                  <a:cubicBezTo>
                    <a:pt x="249" y="0"/>
                    <a:pt x="277" y="5"/>
                    <a:pt x="305" y="12"/>
                  </a:cubicBezTo>
                  <a:cubicBezTo>
                    <a:pt x="337" y="21"/>
                    <a:pt x="366" y="35"/>
                    <a:pt x="391" y="56"/>
                  </a:cubicBezTo>
                  <a:cubicBezTo>
                    <a:pt x="411" y="73"/>
                    <a:pt x="429" y="93"/>
                    <a:pt x="440" y="117"/>
                  </a:cubicBezTo>
                  <a:cubicBezTo>
                    <a:pt x="445" y="128"/>
                    <a:pt x="448" y="139"/>
                    <a:pt x="451" y="150"/>
                  </a:cubicBezTo>
                  <a:cubicBezTo>
                    <a:pt x="453" y="163"/>
                    <a:pt x="454" y="176"/>
                    <a:pt x="453" y="189"/>
                  </a:cubicBezTo>
                  <a:cubicBezTo>
                    <a:pt x="452" y="203"/>
                    <a:pt x="450" y="216"/>
                    <a:pt x="448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79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237192" y="1779937"/>
            <a:ext cx="2016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FF7900"/>
                </a:solidFill>
              </a:rPr>
              <a:t>L’OI envoie une demande de construction à l’OC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954319" y="927035"/>
            <a:ext cx="14259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FF7900"/>
                </a:solidFill>
              </a:rPr>
              <a:t>L’OI constate que le CCF n’est pas construit </a:t>
            </a:r>
          </a:p>
        </p:txBody>
      </p:sp>
      <p:sp>
        <p:nvSpPr>
          <p:cNvPr id="22" name="Triangle isocèle 21"/>
          <p:cNvSpPr/>
          <p:nvPr/>
        </p:nvSpPr>
        <p:spPr>
          <a:xfrm rot="5400000">
            <a:off x="3392799" y="1099641"/>
            <a:ext cx="313150" cy="12778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24" name="Triangle isocèle 23"/>
          <p:cNvSpPr/>
          <p:nvPr/>
        </p:nvSpPr>
        <p:spPr>
          <a:xfrm rot="10800000">
            <a:off x="6826226" y="1561266"/>
            <a:ext cx="313150" cy="127789"/>
          </a:xfrm>
          <a:prstGeom prst="triangle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27955" y="2611165"/>
            <a:ext cx="236040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000000"/>
                </a:solidFill>
              </a:rPr>
              <a:t>L’OC rend compte l’OI au fur à mesure et facture par lot mensuel des prestations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214765" y="1795104"/>
            <a:ext cx="26263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000000"/>
                </a:solidFill>
              </a:rPr>
              <a:t>L’OC fait la construction du CCF</a:t>
            </a:r>
          </a:p>
          <a:p>
            <a:r>
              <a:rPr lang="fr-FR" sz="1100">
                <a:solidFill>
                  <a:srgbClr val="000000"/>
                </a:solidFill>
              </a:rPr>
              <a:t>chez Mr Dupont</a:t>
            </a:r>
          </a:p>
        </p:txBody>
      </p:sp>
      <p:sp>
        <p:nvSpPr>
          <p:cNvPr id="27" name="Triangle isocèle 26"/>
          <p:cNvSpPr/>
          <p:nvPr/>
        </p:nvSpPr>
        <p:spPr>
          <a:xfrm rot="16200000">
            <a:off x="4800066" y="1895549"/>
            <a:ext cx="313150" cy="127789"/>
          </a:xfrm>
          <a:prstGeom prst="triangle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5" name="Triangle isocèle 34"/>
          <p:cNvSpPr/>
          <p:nvPr/>
        </p:nvSpPr>
        <p:spPr>
          <a:xfrm rot="10800000">
            <a:off x="2455486" y="2385870"/>
            <a:ext cx="313150" cy="12778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grpSp>
        <p:nvGrpSpPr>
          <p:cNvPr id="38" name="Groupe 37"/>
          <p:cNvGrpSpPr/>
          <p:nvPr/>
        </p:nvGrpSpPr>
        <p:grpSpPr>
          <a:xfrm>
            <a:off x="4938631" y="910166"/>
            <a:ext cx="498790" cy="460264"/>
            <a:chOff x="5277557" y="1384418"/>
            <a:chExt cx="764364" cy="694094"/>
          </a:xfrm>
        </p:grpSpPr>
        <p:sp>
          <p:nvSpPr>
            <p:cNvPr id="36" name="Freeform 95"/>
            <p:cNvSpPr>
              <a:spLocks noEditPoints="1"/>
            </p:cNvSpPr>
            <p:nvPr/>
          </p:nvSpPr>
          <p:spPr bwMode="auto">
            <a:xfrm>
              <a:off x="5277557" y="1384418"/>
              <a:ext cx="764364" cy="694094"/>
            </a:xfrm>
            <a:custGeom>
              <a:avLst/>
              <a:gdLst>
                <a:gd name="T0" fmla="*/ 833 w 1066"/>
                <a:gd name="T1" fmla="*/ 200 h 967"/>
                <a:gd name="T2" fmla="*/ 566 w 1066"/>
                <a:gd name="T3" fmla="*/ 200 h 967"/>
                <a:gd name="T4" fmla="*/ 566 w 1066"/>
                <a:gd name="T5" fmla="*/ 267 h 967"/>
                <a:gd name="T6" fmla="*/ 833 w 1066"/>
                <a:gd name="T7" fmla="*/ 267 h 967"/>
                <a:gd name="T8" fmla="*/ 833 w 1066"/>
                <a:gd name="T9" fmla="*/ 200 h 967"/>
                <a:gd name="T10" fmla="*/ 900 w 1066"/>
                <a:gd name="T11" fmla="*/ 300 h 967"/>
                <a:gd name="T12" fmla="*/ 566 w 1066"/>
                <a:gd name="T13" fmla="*/ 300 h 967"/>
                <a:gd name="T14" fmla="*/ 566 w 1066"/>
                <a:gd name="T15" fmla="*/ 367 h 967"/>
                <a:gd name="T16" fmla="*/ 900 w 1066"/>
                <a:gd name="T17" fmla="*/ 367 h 967"/>
                <a:gd name="T18" fmla="*/ 900 w 1066"/>
                <a:gd name="T19" fmla="*/ 300 h 967"/>
                <a:gd name="T20" fmla="*/ 800 w 1066"/>
                <a:gd name="T21" fmla="*/ 900 h 967"/>
                <a:gd name="T22" fmla="*/ 633 w 1066"/>
                <a:gd name="T23" fmla="*/ 900 h 967"/>
                <a:gd name="T24" fmla="*/ 633 w 1066"/>
                <a:gd name="T25" fmla="*/ 800 h 967"/>
                <a:gd name="T26" fmla="*/ 433 w 1066"/>
                <a:gd name="T27" fmla="*/ 800 h 967"/>
                <a:gd name="T28" fmla="*/ 433 w 1066"/>
                <a:gd name="T29" fmla="*/ 900 h 967"/>
                <a:gd name="T30" fmla="*/ 266 w 1066"/>
                <a:gd name="T31" fmla="*/ 900 h 967"/>
                <a:gd name="T32" fmla="*/ 233 w 1066"/>
                <a:gd name="T33" fmla="*/ 934 h 967"/>
                <a:gd name="T34" fmla="*/ 233 w 1066"/>
                <a:gd name="T35" fmla="*/ 967 h 967"/>
                <a:gd name="T36" fmla="*/ 266 w 1066"/>
                <a:gd name="T37" fmla="*/ 967 h 967"/>
                <a:gd name="T38" fmla="*/ 433 w 1066"/>
                <a:gd name="T39" fmla="*/ 967 h 967"/>
                <a:gd name="T40" fmla="*/ 633 w 1066"/>
                <a:gd name="T41" fmla="*/ 967 h 967"/>
                <a:gd name="T42" fmla="*/ 800 w 1066"/>
                <a:gd name="T43" fmla="*/ 967 h 967"/>
                <a:gd name="T44" fmla="*/ 833 w 1066"/>
                <a:gd name="T45" fmla="*/ 967 h 967"/>
                <a:gd name="T46" fmla="*/ 833 w 1066"/>
                <a:gd name="T47" fmla="*/ 934 h 967"/>
                <a:gd name="T48" fmla="*/ 800 w 1066"/>
                <a:gd name="T49" fmla="*/ 900 h 967"/>
                <a:gd name="T50" fmla="*/ 1000 w 1066"/>
                <a:gd name="T51" fmla="*/ 0 h 967"/>
                <a:gd name="T52" fmla="*/ 66 w 1066"/>
                <a:gd name="T53" fmla="*/ 0 h 967"/>
                <a:gd name="T54" fmla="*/ 0 w 1066"/>
                <a:gd name="T55" fmla="*/ 67 h 967"/>
                <a:gd name="T56" fmla="*/ 0 w 1066"/>
                <a:gd name="T57" fmla="*/ 700 h 967"/>
                <a:gd name="T58" fmla="*/ 66 w 1066"/>
                <a:gd name="T59" fmla="*/ 767 h 967"/>
                <a:gd name="T60" fmla="*/ 1000 w 1066"/>
                <a:gd name="T61" fmla="*/ 767 h 967"/>
                <a:gd name="T62" fmla="*/ 1066 w 1066"/>
                <a:gd name="T63" fmla="*/ 700 h 967"/>
                <a:gd name="T64" fmla="*/ 1066 w 1066"/>
                <a:gd name="T65" fmla="*/ 67 h 967"/>
                <a:gd name="T66" fmla="*/ 1000 w 1066"/>
                <a:gd name="T67" fmla="*/ 0 h 967"/>
                <a:gd name="T68" fmla="*/ 532 w 1066"/>
                <a:gd name="T69" fmla="*/ 732 h 967"/>
                <a:gd name="T70" fmla="*/ 498 w 1066"/>
                <a:gd name="T71" fmla="*/ 699 h 967"/>
                <a:gd name="T72" fmla="*/ 532 w 1066"/>
                <a:gd name="T73" fmla="*/ 666 h 967"/>
                <a:gd name="T74" fmla="*/ 565 w 1066"/>
                <a:gd name="T75" fmla="*/ 699 h 967"/>
                <a:gd name="T76" fmla="*/ 532 w 1066"/>
                <a:gd name="T77" fmla="*/ 732 h 967"/>
                <a:gd name="T78" fmla="*/ 1000 w 1066"/>
                <a:gd name="T79" fmla="*/ 634 h 967"/>
                <a:gd name="T80" fmla="*/ 66 w 1066"/>
                <a:gd name="T81" fmla="*/ 634 h 967"/>
                <a:gd name="T82" fmla="*/ 66 w 1066"/>
                <a:gd name="T83" fmla="*/ 68 h 967"/>
                <a:gd name="T84" fmla="*/ 1000 w 1066"/>
                <a:gd name="T85" fmla="*/ 68 h 967"/>
                <a:gd name="T86" fmla="*/ 1000 w 1066"/>
                <a:gd name="T87" fmla="*/ 634 h 967"/>
                <a:gd name="T88" fmla="*/ 833 w 1066"/>
                <a:gd name="T89" fmla="*/ 400 h 967"/>
                <a:gd name="T90" fmla="*/ 566 w 1066"/>
                <a:gd name="T91" fmla="*/ 400 h 967"/>
                <a:gd name="T92" fmla="*/ 566 w 1066"/>
                <a:gd name="T93" fmla="*/ 467 h 967"/>
                <a:gd name="T94" fmla="*/ 833 w 1066"/>
                <a:gd name="T95" fmla="*/ 467 h 967"/>
                <a:gd name="T96" fmla="*/ 833 w 1066"/>
                <a:gd name="T97" fmla="*/ 400 h 967"/>
                <a:gd name="T98" fmla="*/ 333 w 1066"/>
                <a:gd name="T99" fmla="*/ 500 h 967"/>
                <a:gd name="T100" fmla="*/ 500 w 1066"/>
                <a:gd name="T101" fmla="*/ 334 h 967"/>
                <a:gd name="T102" fmla="*/ 333 w 1066"/>
                <a:gd name="T103" fmla="*/ 167 h 967"/>
                <a:gd name="T104" fmla="*/ 166 w 1066"/>
                <a:gd name="T105" fmla="*/ 334 h 967"/>
                <a:gd name="T106" fmla="*/ 333 w 1066"/>
                <a:gd name="T107" fmla="*/ 500 h 967"/>
                <a:gd name="T108" fmla="*/ 333 w 1066"/>
                <a:gd name="T109" fmla="*/ 200 h 967"/>
                <a:gd name="T110" fmla="*/ 448 w 1066"/>
                <a:gd name="T111" fmla="*/ 267 h 967"/>
                <a:gd name="T112" fmla="*/ 333 w 1066"/>
                <a:gd name="T113" fmla="*/ 334 h 967"/>
                <a:gd name="T114" fmla="*/ 333 w 1066"/>
                <a:gd name="T115" fmla="*/ 20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66" h="967">
                  <a:moveTo>
                    <a:pt x="833" y="200"/>
                  </a:moveTo>
                  <a:cubicBezTo>
                    <a:pt x="566" y="200"/>
                    <a:pt x="566" y="200"/>
                    <a:pt x="566" y="200"/>
                  </a:cubicBezTo>
                  <a:cubicBezTo>
                    <a:pt x="566" y="267"/>
                    <a:pt x="566" y="267"/>
                    <a:pt x="566" y="267"/>
                  </a:cubicBezTo>
                  <a:cubicBezTo>
                    <a:pt x="833" y="267"/>
                    <a:pt x="833" y="267"/>
                    <a:pt x="833" y="267"/>
                  </a:cubicBezTo>
                  <a:lnTo>
                    <a:pt x="833" y="200"/>
                  </a:lnTo>
                  <a:close/>
                  <a:moveTo>
                    <a:pt x="900" y="300"/>
                  </a:moveTo>
                  <a:cubicBezTo>
                    <a:pt x="566" y="300"/>
                    <a:pt x="566" y="300"/>
                    <a:pt x="566" y="300"/>
                  </a:cubicBezTo>
                  <a:cubicBezTo>
                    <a:pt x="566" y="367"/>
                    <a:pt x="566" y="367"/>
                    <a:pt x="566" y="367"/>
                  </a:cubicBezTo>
                  <a:cubicBezTo>
                    <a:pt x="900" y="367"/>
                    <a:pt x="900" y="367"/>
                    <a:pt x="900" y="367"/>
                  </a:cubicBezTo>
                  <a:lnTo>
                    <a:pt x="900" y="300"/>
                  </a:lnTo>
                  <a:close/>
                  <a:moveTo>
                    <a:pt x="800" y="900"/>
                  </a:moveTo>
                  <a:cubicBezTo>
                    <a:pt x="633" y="900"/>
                    <a:pt x="633" y="900"/>
                    <a:pt x="633" y="900"/>
                  </a:cubicBezTo>
                  <a:cubicBezTo>
                    <a:pt x="633" y="800"/>
                    <a:pt x="633" y="800"/>
                    <a:pt x="633" y="800"/>
                  </a:cubicBezTo>
                  <a:cubicBezTo>
                    <a:pt x="433" y="800"/>
                    <a:pt x="433" y="800"/>
                    <a:pt x="433" y="800"/>
                  </a:cubicBezTo>
                  <a:cubicBezTo>
                    <a:pt x="433" y="900"/>
                    <a:pt x="433" y="900"/>
                    <a:pt x="433" y="900"/>
                  </a:cubicBezTo>
                  <a:cubicBezTo>
                    <a:pt x="266" y="900"/>
                    <a:pt x="266" y="900"/>
                    <a:pt x="266" y="900"/>
                  </a:cubicBezTo>
                  <a:cubicBezTo>
                    <a:pt x="248" y="900"/>
                    <a:pt x="233" y="915"/>
                    <a:pt x="233" y="934"/>
                  </a:cubicBezTo>
                  <a:cubicBezTo>
                    <a:pt x="233" y="967"/>
                    <a:pt x="233" y="967"/>
                    <a:pt x="233" y="967"/>
                  </a:cubicBezTo>
                  <a:cubicBezTo>
                    <a:pt x="266" y="967"/>
                    <a:pt x="266" y="967"/>
                    <a:pt x="266" y="967"/>
                  </a:cubicBezTo>
                  <a:cubicBezTo>
                    <a:pt x="433" y="967"/>
                    <a:pt x="433" y="967"/>
                    <a:pt x="433" y="967"/>
                  </a:cubicBezTo>
                  <a:cubicBezTo>
                    <a:pt x="633" y="967"/>
                    <a:pt x="633" y="967"/>
                    <a:pt x="633" y="967"/>
                  </a:cubicBezTo>
                  <a:cubicBezTo>
                    <a:pt x="800" y="967"/>
                    <a:pt x="800" y="967"/>
                    <a:pt x="800" y="967"/>
                  </a:cubicBezTo>
                  <a:cubicBezTo>
                    <a:pt x="833" y="967"/>
                    <a:pt x="833" y="967"/>
                    <a:pt x="833" y="967"/>
                  </a:cubicBezTo>
                  <a:cubicBezTo>
                    <a:pt x="833" y="934"/>
                    <a:pt x="833" y="934"/>
                    <a:pt x="833" y="934"/>
                  </a:cubicBezTo>
                  <a:cubicBezTo>
                    <a:pt x="833" y="915"/>
                    <a:pt x="818" y="900"/>
                    <a:pt x="800" y="900"/>
                  </a:cubicBezTo>
                  <a:close/>
                  <a:moveTo>
                    <a:pt x="1000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0" y="737"/>
                    <a:pt x="30" y="767"/>
                    <a:pt x="66" y="767"/>
                  </a:cubicBezTo>
                  <a:cubicBezTo>
                    <a:pt x="1000" y="767"/>
                    <a:pt x="1000" y="767"/>
                    <a:pt x="1000" y="767"/>
                  </a:cubicBezTo>
                  <a:cubicBezTo>
                    <a:pt x="1036" y="767"/>
                    <a:pt x="1066" y="737"/>
                    <a:pt x="1066" y="700"/>
                  </a:cubicBezTo>
                  <a:cubicBezTo>
                    <a:pt x="1066" y="67"/>
                    <a:pt x="1066" y="67"/>
                    <a:pt x="1066" y="67"/>
                  </a:cubicBezTo>
                  <a:cubicBezTo>
                    <a:pt x="1066" y="30"/>
                    <a:pt x="1036" y="0"/>
                    <a:pt x="1000" y="0"/>
                  </a:cubicBezTo>
                  <a:close/>
                  <a:moveTo>
                    <a:pt x="532" y="732"/>
                  </a:moveTo>
                  <a:cubicBezTo>
                    <a:pt x="513" y="732"/>
                    <a:pt x="498" y="717"/>
                    <a:pt x="498" y="699"/>
                  </a:cubicBezTo>
                  <a:cubicBezTo>
                    <a:pt x="498" y="681"/>
                    <a:pt x="513" y="666"/>
                    <a:pt x="532" y="666"/>
                  </a:cubicBezTo>
                  <a:cubicBezTo>
                    <a:pt x="550" y="666"/>
                    <a:pt x="565" y="681"/>
                    <a:pt x="565" y="699"/>
                  </a:cubicBezTo>
                  <a:cubicBezTo>
                    <a:pt x="565" y="717"/>
                    <a:pt x="550" y="732"/>
                    <a:pt x="532" y="732"/>
                  </a:cubicBezTo>
                  <a:close/>
                  <a:moveTo>
                    <a:pt x="1000" y="634"/>
                  </a:moveTo>
                  <a:cubicBezTo>
                    <a:pt x="66" y="634"/>
                    <a:pt x="66" y="634"/>
                    <a:pt x="66" y="634"/>
                  </a:cubicBezTo>
                  <a:cubicBezTo>
                    <a:pt x="66" y="68"/>
                    <a:pt x="66" y="68"/>
                    <a:pt x="66" y="68"/>
                  </a:cubicBezTo>
                  <a:cubicBezTo>
                    <a:pt x="1000" y="68"/>
                    <a:pt x="1000" y="68"/>
                    <a:pt x="1000" y="68"/>
                  </a:cubicBezTo>
                  <a:lnTo>
                    <a:pt x="1000" y="634"/>
                  </a:lnTo>
                  <a:close/>
                  <a:moveTo>
                    <a:pt x="833" y="400"/>
                  </a:moveTo>
                  <a:cubicBezTo>
                    <a:pt x="566" y="400"/>
                    <a:pt x="566" y="400"/>
                    <a:pt x="566" y="400"/>
                  </a:cubicBezTo>
                  <a:cubicBezTo>
                    <a:pt x="566" y="467"/>
                    <a:pt x="566" y="467"/>
                    <a:pt x="566" y="467"/>
                  </a:cubicBezTo>
                  <a:cubicBezTo>
                    <a:pt x="833" y="467"/>
                    <a:pt x="833" y="467"/>
                    <a:pt x="833" y="467"/>
                  </a:cubicBezTo>
                  <a:lnTo>
                    <a:pt x="833" y="400"/>
                  </a:lnTo>
                  <a:close/>
                  <a:moveTo>
                    <a:pt x="333" y="500"/>
                  </a:moveTo>
                  <a:cubicBezTo>
                    <a:pt x="425" y="500"/>
                    <a:pt x="500" y="426"/>
                    <a:pt x="500" y="334"/>
                  </a:cubicBezTo>
                  <a:cubicBezTo>
                    <a:pt x="500" y="242"/>
                    <a:pt x="425" y="167"/>
                    <a:pt x="333" y="167"/>
                  </a:cubicBezTo>
                  <a:cubicBezTo>
                    <a:pt x="241" y="167"/>
                    <a:pt x="166" y="242"/>
                    <a:pt x="166" y="334"/>
                  </a:cubicBezTo>
                  <a:cubicBezTo>
                    <a:pt x="166" y="426"/>
                    <a:pt x="241" y="500"/>
                    <a:pt x="333" y="500"/>
                  </a:cubicBezTo>
                  <a:close/>
                  <a:moveTo>
                    <a:pt x="333" y="200"/>
                  </a:moveTo>
                  <a:cubicBezTo>
                    <a:pt x="382" y="200"/>
                    <a:pt x="425" y="227"/>
                    <a:pt x="448" y="267"/>
                  </a:cubicBezTo>
                  <a:cubicBezTo>
                    <a:pt x="333" y="334"/>
                    <a:pt x="333" y="334"/>
                    <a:pt x="333" y="334"/>
                  </a:cubicBezTo>
                  <a:lnTo>
                    <a:pt x="333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326883" y="1422764"/>
              <a:ext cx="677063" cy="42890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000000"/>
                </a:solidFill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400798" y="1908321"/>
            <a:ext cx="1693396" cy="954107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FFFF"/>
                </a:solidFill>
              </a:rPr>
              <a:t>Prestation </a:t>
            </a:r>
          </a:p>
          <a:p>
            <a:r>
              <a:rPr lang="fr-FR" sz="1400">
                <a:solidFill>
                  <a:srgbClr val="FFFFFF"/>
                </a:solidFill>
              </a:rPr>
              <a:t>de Raccordement des Câblages Client Final FTTH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251112" y="3363838"/>
            <a:ext cx="198041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FF7900"/>
                </a:solidFill>
              </a:rPr>
              <a:t>L’OI devient exploitant du CCF et facture le droit d’usage à l’OC</a:t>
            </a:r>
          </a:p>
        </p:txBody>
      </p:sp>
      <p:sp>
        <p:nvSpPr>
          <p:cNvPr id="48" name="Triangle isocèle 47"/>
          <p:cNvSpPr/>
          <p:nvPr/>
        </p:nvSpPr>
        <p:spPr>
          <a:xfrm rot="16200000">
            <a:off x="4796533" y="3593621"/>
            <a:ext cx="313150" cy="127789"/>
          </a:xfrm>
          <a:prstGeom prst="triangle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241958" y="3518087"/>
            <a:ext cx="261807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000000"/>
                </a:solidFill>
              </a:rPr>
              <a:t>L’OC paye le droit d’usage à l’OI</a:t>
            </a:r>
          </a:p>
        </p:txBody>
      </p:sp>
      <p:pic>
        <p:nvPicPr>
          <p:cNvPr id="55" name="Image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8" t="16271" r="60798" b="28491"/>
          <a:stretch/>
        </p:blipFill>
        <p:spPr>
          <a:xfrm flipH="1">
            <a:off x="4813330" y="2528955"/>
            <a:ext cx="623827" cy="691571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594308" y="2659298"/>
            <a:ext cx="1555122" cy="43088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fr-FR" sz="1100">
                <a:solidFill>
                  <a:srgbClr val="000000"/>
                </a:solidFill>
              </a:rPr>
              <a:t>Le CCF est réalisé</a:t>
            </a:r>
          </a:p>
          <a:p>
            <a:r>
              <a:rPr lang="fr-FR" sz="1100">
                <a:solidFill>
                  <a:srgbClr val="000000"/>
                </a:solidFill>
              </a:rPr>
              <a:t> et tout fonctionne ! </a:t>
            </a:r>
          </a:p>
        </p:txBody>
      </p:sp>
      <p:sp>
        <p:nvSpPr>
          <p:cNvPr id="53" name="Ellipse 52"/>
          <p:cNvSpPr/>
          <p:nvPr/>
        </p:nvSpPr>
        <p:spPr>
          <a:xfrm>
            <a:off x="5490011" y="2574662"/>
            <a:ext cx="1612254" cy="60015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380492" y="1467271"/>
            <a:ext cx="1551939" cy="24869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7466906" y="1635646"/>
            <a:ext cx="1403564" cy="220060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100">
                <a:solidFill>
                  <a:srgbClr val="FFFFFF"/>
                </a:solidFill>
              </a:rPr>
              <a:t>La Prestation </a:t>
            </a:r>
            <a:endParaRPr lang="fr-FR" sz="1100">
              <a:solidFill>
                <a:srgbClr val="000000"/>
              </a:solidFill>
            </a:endParaRPr>
          </a:p>
          <a:p>
            <a:r>
              <a:rPr lang="fr-FR" sz="1100">
                <a:solidFill>
                  <a:srgbClr val="FFFFFF"/>
                </a:solidFill>
              </a:rPr>
              <a:t>de raccordement  CCF en mode STOC, est effectuée à la demande du client final </a:t>
            </a:r>
          </a:p>
          <a:p>
            <a:endParaRPr lang="fr-FR" sz="1100">
              <a:solidFill>
                <a:srgbClr val="FFFFFF"/>
              </a:solidFill>
            </a:endParaRPr>
          </a:p>
          <a:p>
            <a:r>
              <a:rPr lang="fr-FR" sz="1100">
                <a:solidFill>
                  <a:srgbClr val="FFFFFF"/>
                </a:solidFill>
              </a:rPr>
              <a:t>La construction du CCF est réalisée au bon moment et par l’acteur qui a contact avec Mr Dupont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42040" y="217552"/>
            <a:ext cx="90824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>
                <a:solidFill>
                  <a:srgbClr val="000000"/>
                </a:solidFill>
              </a:rPr>
              <a:t>En quoi consiste cette prestation ?</a:t>
            </a:r>
          </a:p>
        </p:txBody>
      </p:sp>
      <p:sp>
        <p:nvSpPr>
          <p:cNvPr id="59" name="Freeform 16"/>
          <p:cNvSpPr>
            <a:spLocks noEditPoints="1"/>
          </p:cNvSpPr>
          <p:nvPr/>
        </p:nvSpPr>
        <p:spPr bwMode="auto">
          <a:xfrm>
            <a:off x="7495109" y="913969"/>
            <a:ext cx="379001" cy="363457"/>
          </a:xfrm>
          <a:custGeom>
            <a:avLst/>
            <a:gdLst>
              <a:gd name="T0" fmla="*/ 166 w 1066"/>
              <a:gd name="T1" fmla="*/ 466 h 1100"/>
              <a:gd name="T2" fmla="*/ 66 w 1066"/>
              <a:gd name="T3" fmla="*/ 466 h 1100"/>
              <a:gd name="T4" fmla="*/ 0 w 1066"/>
              <a:gd name="T5" fmla="*/ 533 h 1100"/>
              <a:gd name="T6" fmla="*/ 0 w 1066"/>
              <a:gd name="T7" fmla="*/ 966 h 1100"/>
              <a:gd name="T8" fmla="*/ 66 w 1066"/>
              <a:gd name="T9" fmla="*/ 1033 h 1100"/>
              <a:gd name="T10" fmla="*/ 166 w 1066"/>
              <a:gd name="T11" fmla="*/ 1033 h 1100"/>
              <a:gd name="T12" fmla="*/ 233 w 1066"/>
              <a:gd name="T13" fmla="*/ 966 h 1100"/>
              <a:gd name="T14" fmla="*/ 233 w 1066"/>
              <a:gd name="T15" fmla="*/ 533 h 1100"/>
              <a:gd name="T16" fmla="*/ 166 w 1066"/>
              <a:gd name="T17" fmla="*/ 466 h 1100"/>
              <a:gd name="T18" fmla="*/ 116 w 1066"/>
              <a:gd name="T19" fmla="*/ 966 h 1100"/>
              <a:gd name="T20" fmla="*/ 66 w 1066"/>
              <a:gd name="T21" fmla="*/ 916 h 1100"/>
              <a:gd name="T22" fmla="*/ 116 w 1066"/>
              <a:gd name="T23" fmla="*/ 866 h 1100"/>
              <a:gd name="T24" fmla="*/ 166 w 1066"/>
              <a:gd name="T25" fmla="*/ 916 h 1100"/>
              <a:gd name="T26" fmla="*/ 116 w 1066"/>
              <a:gd name="T27" fmla="*/ 966 h 1100"/>
              <a:gd name="T28" fmla="*/ 966 w 1066"/>
              <a:gd name="T29" fmla="*/ 400 h 1100"/>
              <a:gd name="T30" fmla="*/ 700 w 1066"/>
              <a:gd name="T31" fmla="*/ 400 h 1100"/>
              <a:gd name="T32" fmla="*/ 733 w 1066"/>
              <a:gd name="T33" fmla="*/ 183 h 1100"/>
              <a:gd name="T34" fmla="*/ 622 w 1066"/>
              <a:gd name="T35" fmla="*/ 0 h 1100"/>
              <a:gd name="T36" fmla="*/ 622 w 1066"/>
              <a:gd name="T37" fmla="*/ 0 h 1100"/>
              <a:gd name="T38" fmla="*/ 620 w 1066"/>
              <a:gd name="T39" fmla="*/ 0 h 1100"/>
              <a:gd name="T40" fmla="*/ 616 w 1066"/>
              <a:gd name="T41" fmla="*/ 0 h 1100"/>
              <a:gd name="T42" fmla="*/ 616 w 1066"/>
              <a:gd name="T43" fmla="*/ 0 h 1100"/>
              <a:gd name="T44" fmla="*/ 533 w 1066"/>
              <a:gd name="T45" fmla="*/ 83 h 1100"/>
              <a:gd name="T46" fmla="*/ 533 w 1066"/>
              <a:gd name="T47" fmla="*/ 200 h 1100"/>
              <a:gd name="T48" fmla="*/ 433 w 1066"/>
              <a:gd name="T49" fmla="*/ 400 h 1100"/>
              <a:gd name="T50" fmla="*/ 266 w 1066"/>
              <a:gd name="T51" fmla="*/ 499 h 1100"/>
              <a:gd name="T52" fmla="*/ 266 w 1066"/>
              <a:gd name="T53" fmla="*/ 500 h 1100"/>
              <a:gd name="T54" fmla="*/ 266 w 1066"/>
              <a:gd name="T55" fmla="*/ 600 h 1100"/>
              <a:gd name="T56" fmla="*/ 266 w 1066"/>
              <a:gd name="T57" fmla="*/ 633 h 1100"/>
              <a:gd name="T58" fmla="*/ 266 w 1066"/>
              <a:gd name="T59" fmla="*/ 1000 h 1100"/>
              <a:gd name="T60" fmla="*/ 317 w 1066"/>
              <a:gd name="T61" fmla="*/ 1000 h 1100"/>
              <a:gd name="T62" fmla="*/ 347 w 1066"/>
              <a:gd name="T63" fmla="*/ 1007 h 1100"/>
              <a:gd name="T64" fmla="*/ 505 w 1066"/>
              <a:gd name="T65" fmla="*/ 1086 h 1100"/>
              <a:gd name="T66" fmla="*/ 564 w 1066"/>
              <a:gd name="T67" fmla="*/ 1100 h 1100"/>
              <a:gd name="T68" fmla="*/ 833 w 1066"/>
              <a:gd name="T69" fmla="*/ 1100 h 1100"/>
              <a:gd name="T70" fmla="*/ 933 w 1066"/>
              <a:gd name="T71" fmla="*/ 1000 h 1100"/>
              <a:gd name="T72" fmla="*/ 933 w 1066"/>
              <a:gd name="T73" fmla="*/ 1000 h 1100"/>
              <a:gd name="T74" fmla="*/ 907 w 1066"/>
              <a:gd name="T75" fmla="*/ 933 h 1100"/>
              <a:gd name="T76" fmla="*/ 1000 w 1066"/>
              <a:gd name="T77" fmla="*/ 833 h 1100"/>
              <a:gd name="T78" fmla="*/ 1000 w 1066"/>
              <a:gd name="T79" fmla="*/ 833 h 1100"/>
              <a:gd name="T80" fmla="*/ 968 w 1066"/>
              <a:gd name="T81" fmla="*/ 760 h 1100"/>
              <a:gd name="T82" fmla="*/ 1033 w 1066"/>
              <a:gd name="T83" fmla="*/ 666 h 1100"/>
              <a:gd name="T84" fmla="*/ 1033 w 1066"/>
              <a:gd name="T85" fmla="*/ 666 h 1100"/>
              <a:gd name="T86" fmla="*/ 1001 w 1066"/>
              <a:gd name="T87" fmla="*/ 593 h 1100"/>
              <a:gd name="T88" fmla="*/ 1066 w 1066"/>
              <a:gd name="T89" fmla="*/ 500 h 1100"/>
              <a:gd name="T90" fmla="*/ 1066 w 1066"/>
              <a:gd name="T91" fmla="*/ 500 h 1100"/>
              <a:gd name="T92" fmla="*/ 966 w 1066"/>
              <a:gd name="T93" fmla="*/ 400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6" h="1100">
                <a:moveTo>
                  <a:pt x="166" y="466"/>
                </a:moveTo>
                <a:cubicBezTo>
                  <a:pt x="66" y="466"/>
                  <a:pt x="66" y="466"/>
                  <a:pt x="66" y="466"/>
                </a:cubicBezTo>
                <a:cubicBezTo>
                  <a:pt x="30" y="466"/>
                  <a:pt x="0" y="496"/>
                  <a:pt x="0" y="533"/>
                </a:cubicBezTo>
                <a:cubicBezTo>
                  <a:pt x="0" y="966"/>
                  <a:pt x="0" y="966"/>
                  <a:pt x="0" y="966"/>
                </a:cubicBezTo>
                <a:cubicBezTo>
                  <a:pt x="0" y="1003"/>
                  <a:pt x="30" y="1033"/>
                  <a:pt x="66" y="1033"/>
                </a:cubicBezTo>
                <a:cubicBezTo>
                  <a:pt x="166" y="1033"/>
                  <a:pt x="166" y="1033"/>
                  <a:pt x="166" y="1033"/>
                </a:cubicBezTo>
                <a:cubicBezTo>
                  <a:pt x="203" y="1033"/>
                  <a:pt x="233" y="1003"/>
                  <a:pt x="233" y="966"/>
                </a:cubicBezTo>
                <a:cubicBezTo>
                  <a:pt x="233" y="533"/>
                  <a:pt x="233" y="533"/>
                  <a:pt x="233" y="533"/>
                </a:cubicBezTo>
                <a:cubicBezTo>
                  <a:pt x="233" y="496"/>
                  <a:pt x="203" y="466"/>
                  <a:pt x="166" y="466"/>
                </a:cubicBezTo>
                <a:close/>
                <a:moveTo>
                  <a:pt x="116" y="966"/>
                </a:moveTo>
                <a:cubicBezTo>
                  <a:pt x="89" y="966"/>
                  <a:pt x="66" y="944"/>
                  <a:pt x="66" y="916"/>
                </a:cubicBezTo>
                <a:cubicBezTo>
                  <a:pt x="66" y="889"/>
                  <a:pt x="89" y="866"/>
                  <a:pt x="116" y="866"/>
                </a:cubicBezTo>
                <a:cubicBezTo>
                  <a:pt x="144" y="866"/>
                  <a:pt x="166" y="889"/>
                  <a:pt x="166" y="916"/>
                </a:cubicBezTo>
                <a:cubicBezTo>
                  <a:pt x="166" y="944"/>
                  <a:pt x="144" y="966"/>
                  <a:pt x="116" y="966"/>
                </a:cubicBezTo>
                <a:close/>
                <a:moveTo>
                  <a:pt x="966" y="400"/>
                </a:moveTo>
                <a:cubicBezTo>
                  <a:pt x="700" y="400"/>
                  <a:pt x="700" y="400"/>
                  <a:pt x="700" y="400"/>
                </a:cubicBezTo>
                <a:cubicBezTo>
                  <a:pt x="700" y="400"/>
                  <a:pt x="733" y="212"/>
                  <a:pt x="733" y="183"/>
                </a:cubicBezTo>
                <a:cubicBezTo>
                  <a:pt x="733" y="33"/>
                  <a:pt x="646" y="2"/>
                  <a:pt x="622" y="0"/>
                </a:cubicBezTo>
                <a:cubicBezTo>
                  <a:pt x="622" y="0"/>
                  <a:pt x="622" y="0"/>
                  <a:pt x="622" y="0"/>
                </a:cubicBezTo>
                <a:cubicBezTo>
                  <a:pt x="621" y="0"/>
                  <a:pt x="621" y="0"/>
                  <a:pt x="620" y="0"/>
                </a:cubicBezTo>
                <a:cubicBezTo>
                  <a:pt x="619" y="0"/>
                  <a:pt x="617" y="0"/>
                  <a:pt x="616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570" y="0"/>
                  <a:pt x="533" y="37"/>
                  <a:pt x="533" y="83"/>
                </a:cubicBezTo>
                <a:cubicBezTo>
                  <a:pt x="533" y="200"/>
                  <a:pt x="533" y="200"/>
                  <a:pt x="533" y="200"/>
                </a:cubicBezTo>
                <a:cubicBezTo>
                  <a:pt x="433" y="400"/>
                  <a:pt x="433" y="400"/>
                  <a:pt x="433" y="400"/>
                </a:cubicBezTo>
                <a:cubicBezTo>
                  <a:pt x="397" y="455"/>
                  <a:pt x="336" y="494"/>
                  <a:pt x="266" y="499"/>
                </a:cubicBezTo>
                <a:cubicBezTo>
                  <a:pt x="266" y="500"/>
                  <a:pt x="266" y="500"/>
                  <a:pt x="266" y="500"/>
                </a:cubicBezTo>
                <a:cubicBezTo>
                  <a:pt x="266" y="600"/>
                  <a:pt x="266" y="600"/>
                  <a:pt x="266" y="600"/>
                </a:cubicBezTo>
                <a:cubicBezTo>
                  <a:pt x="266" y="633"/>
                  <a:pt x="266" y="633"/>
                  <a:pt x="266" y="633"/>
                </a:cubicBezTo>
                <a:cubicBezTo>
                  <a:pt x="266" y="1000"/>
                  <a:pt x="266" y="1000"/>
                  <a:pt x="266" y="1000"/>
                </a:cubicBezTo>
                <a:cubicBezTo>
                  <a:pt x="317" y="1000"/>
                  <a:pt x="317" y="1000"/>
                  <a:pt x="317" y="1000"/>
                </a:cubicBezTo>
                <a:cubicBezTo>
                  <a:pt x="328" y="1000"/>
                  <a:pt x="338" y="1002"/>
                  <a:pt x="347" y="1007"/>
                </a:cubicBezTo>
                <a:cubicBezTo>
                  <a:pt x="505" y="1086"/>
                  <a:pt x="505" y="1086"/>
                  <a:pt x="505" y="1086"/>
                </a:cubicBezTo>
                <a:cubicBezTo>
                  <a:pt x="523" y="1095"/>
                  <a:pt x="544" y="1100"/>
                  <a:pt x="564" y="1100"/>
                </a:cubicBezTo>
                <a:cubicBezTo>
                  <a:pt x="833" y="1100"/>
                  <a:pt x="833" y="1100"/>
                  <a:pt x="833" y="1100"/>
                </a:cubicBezTo>
                <a:cubicBezTo>
                  <a:pt x="888" y="1100"/>
                  <a:pt x="933" y="1055"/>
                  <a:pt x="933" y="1000"/>
                </a:cubicBezTo>
                <a:cubicBezTo>
                  <a:pt x="933" y="1000"/>
                  <a:pt x="933" y="1000"/>
                  <a:pt x="933" y="1000"/>
                </a:cubicBezTo>
                <a:cubicBezTo>
                  <a:pt x="933" y="974"/>
                  <a:pt x="923" y="950"/>
                  <a:pt x="907" y="933"/>
                </a:cubicBezTo>
                <a:cubicBezTo>
                  <a:pt x="959" y="929"/>
                  <a:pt x="1000" y="886"/>
                  <a:pt x="1000" y="833"/>
                </a:cubicBezTo>
                <a:cubicBezTo>
                  <a:pt x="1000" y="833"/>
                  <a:pt x="1000" y="833"/>
                  <a:pt x="1000" y="833"/>
                </a:cubicBezTo>
                <a:cubicBezTo>
                  <a:pt x="1000" y="804"/>
                  <a:pt x="987" y="778"/>
                  <a:pt x="968" y="760"/>
                </a:cubicBezTo>
                <a:cubicBezTo>
                  <a:pt x="1006" y="746"/>
                  <a:pt x="1033" y="709"/>
                  <a:pt x="1033" y="666"/>
                </a:cubicBezTo>
                <a:cubicBezTo>
                  <a:pt x="1033" y="666"/>
                  <a:pt x="1033" y="666"/>
                  <a:pt x="1033" y="666"/>
                </a:cubicBezTo>
                <a:cubicBezTo>
                  <a:pt x="1033" y="638"/>
                  <a:pt x="1021" y="612"/>
                  <a:pt x="1001" y="593"/>
                </a:cubicBezTo>
                <a:cubicBezTo>
                  <a:pt x="1039" y="579"/>
                  <a:pt x="1066" y="543"/>
                  <a:pt x="1066" y="500"/>
                </a:cubicBezTo>
                <a:cubicBezTo>
                  <a:pt x="1066" y="500"/>
                  <a:pt x="1066" y="500"/>
                  <a:pt x="1066" y="500"/>
                </a:cubicBezTo>
                <a:cubicBezTo>
                  <a:pt x="1066" y="444"/>
                  <a:pt x="1022" y="400"/>
                  <a:pt x="966" y="4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187450" y="4026092"/>
            <a:ext cx="7744981" cy="9148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23529" y="3348335"/>
            <a:ext cx="1839086" cy="15926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38943" y="3569387"/>
            <a:ext cx="16171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FFFF"/>
                </a:solidFill>
              </a:rPr>
              <a:t>Le cadrage </a:t>
            </a:r>
          </a:p>
        </p:txBody>
      </p:sp>
      <p:grpSp>
        <p:nvGrpSpPr>
          <p:cNvPr id="66" name="Groupe 65"/>
          <p:cNvGrpSpPr/>
          <p:nvPr/>
        </p:nvGrpSpPr>
        <p:grpSpPr>
          <a:xfrm>
            <a:off x="812583" y="4130003"/>
            <a:ext cx="822991" cy="614229"/>
            <a:chOff x="378239" y="3076347"/>
            <a:chExt cx="723387" cy="492036"/>
          </a:xfrm>
        </p:grpSpPr>
        <p:sp>
          <p:nvSpPr>
            <p:cNvPr id="67" name="Ellipse 66"/>
            <p:cNvSpPr/>
            <p:nvPr/>
          </p:nvSpPr>
          <p:spPr>
            <a:xfrm>
              <a:off x="483315" y="3076347"/>
              <a:ext cx="513233" cy="49203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FFFFFF"/>
                </a:solidFill>
              </a:endParaRP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378239" y="3088945"/>
              <a:ext cx="723387" cy="411111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3600">
                  <a:solidFill>
                    <a:srgbClr val="00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!</a:t>
              </a:r>
            </a:p>
          </p:txBody>
        </p:sp>
      </p:grpSp>
      <p:sp>
        <p:nvSpPr>
          <p:cNvPr id="60" name="Triangle isocèle 59"/>
          <p:cNvSpPr/>
          <p:nvPr/>
        </p:nvSpPr>
        <p:spPr>
          <a:xfrm rot="5400000">
            <a:off x="4525610" y="2828620"/>
            <a:ext cx="332813" cy="177234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2C8D732-A2AF-451A-845B-DB27A0813C6A}"/>
              </a:ext>
            </a:extLst>
          </p:cNvPr>
          <p:cNvSpPr/>
          <p:nvPr/>
        </p:nvSpPr>
        <p:spPr>
          <a:xfrm>
            <a:off x="2094194" y="4153843"/>
            <a:ext cx="69392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>
                <a:solidFill>
                  <a:srgbClr val="FFFFFF"/>
                </a:solidFill>
                <a:latin typeface="+mj-lt"/>
              </a:rPr>
              <a:t>En avril 2019, l’Arcep a lancé un GT avec les OI et les OC =&gt; Feuille de Route en mars 2020.</a:t>
            </a:r>
          </a:p>
          <a:p>
            <a:r>
              <a:rPr lang="fr-FR" sz="1200">
                <a:solidFill>
                  <a:srgbClr val="FFFFFF"/>
                </a:solidFill>
                <a:latin typeface="+mj-lt"/>
              </a:rPr>
              <a:t>Travaux du groupe </a:t>
            </a:r>
            <a:r>
              <a:rPr lang="fr-FR" sz="1200" err="1">
                <a:solidFill>
                  <a:srgbClr val="FFFFFF"/>
                </a:solidFill>
                <a:latin typeface="+mj-lt"/>
              </a:rPr>
              <a:t>Interop’Fibre</a:t>
            </a:r>
            <a:r>
              <a:rPr lang="fr-FR" sz="1200">
                <a:solidFill>
                  <a:srgbClr val="FFFFFF"/>
                </a:solidFill>
                <a:latin typeface="+mj-lt"/>
              </a:rPr>
              <a:t> : Cadrage des Malfaçons partagé en GT exploitation en 07/2021.</a:t>
            </a:r>
          </a:p>
          <a:p>
            <a:r>
              <a:rPr lang="fr-FR" sz="1200">
                <a:solidFill>
                  <a:srgbClr val="FFFFFF"/>
                </a:solidFill>
                <a:latin typeface="+mj-lt"/>
              </a:rPr>
              <a:t>Dernier point d’étape ARCEP du 25 Novembre 2021.</a:t>
            </a:r>
          </a:p>
        </p:txBody>
      </p:sp>
    </p:spTree>
    <p:extLst>
      <p:ext uri="{BB962C8B-B14F-4D97-AF65-F5344CB8AC3E}">
        <p14:creationId xmlns:p14="http://schemas.microsoft.com/office/powerpoint/2010/main" val="64166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14325" y="268288"/>
            <a:ext cx="8505825" cy="207961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251296" y="2593394"/>
            <a:ext cx="2880320" cy="1739739"/>
          </a:xfrm>
          <a:prstGeom prst="wedgeRoundRectCallout">
            <a:avLst>
              <a:gd name="adj1" fmla="val 35345"/>
              <a:gd name="adj2" fmla="val 81641"/>
              <a:gd name="adj3" fmla="val 1666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2339752" y="2211710"/>
            <a:ext cx="2186258" cy="1245408"/>
          </a:xfrm>
          <a:prstGeom prst="wedgeRoundRectCallout">
            <a:avLst>
              <a:gd name="adj1" fmla="val -42308"/>
              <a:gd name="adj2" fmla="val 93125"/>
              <a:gd name="adj3" fmla="val 166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 flipH="1">
            <a:off x="2780220" y="2347904"/>
            <a:ext cx="1331539" cy="73866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4000">
                <a:solidFill>
                  <a:srgbClr val="FFFFFF"/>
                </a:solidFill>
              </a:rPr>
              <a:t>Quoi </a:t>
            </a:r>
            <a:r>
              <a:rPr lang="fr-FR" sz="4800">
                <a:solidFill>
                  <a:srgbClr val="FFFFFF"/>
                </a:solidFill>
              </a:rPr>
              <a:t> 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6041246" y="3143085"/>
            <a:ext cx="979026" cy="754773"/>
            <a:chOff x="6156174" y="3345687"/>
            <a:chExt cx="723387" cy="560103"/>
          </a:xfrm>
        </p:grpSpPr>
        <p:sp>
          <p:nvSpPr>
            <p:cNvPr id="240" name="Ellipse 239"/>
            <p:cNvSpPr/>
            <p:nvPr/>
          </p:nvSpPr>
          <p:spPr>
            <a:xfrm>
              <a:off x="6218947" y="3345687"/>
              <a:ext cx="597841" cy="56010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FFFFFF"/>
                </a:solidFill>
              </a:endParaRPr>
            </a:p>
          </p:txBody>
        </p:sp>
        <p:sp>
          <p:nvSpPr>
            <p:cNvPr id="241" name="ZoneTexte 240"/>
            <p:cNvSpPr txBox="1"/>
            <p:nvPr/>
          </p:nvSpPr>
          <p:spPr>
            <a:xfrm>
              <a:off x="6156174" y="3351664"/>
              <a:ext cx="723387" cy="548149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4800">
                  <a:solidFill>
                    <a:srgbClr val="000000"/>
                  </a:solidFill>
                  <a:latin typeface="Aharoni" panose="02010803020104030203" pitchFamily="2" charset="-79"/>
                  <a:cs typeface="Aharoni" panose="02010803020104030203" pitchFamily="2" charset="-79"/>
                </a:rPr>
                <a:t>?</a:t>
              </a: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4854288" y="2780507"/>
            <a:ext cx="1075615" cy="123110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4000">
                <a:solidFill>
                  <a:srgbClr val="FFFFFF"/>
                </a:solidFill>
              </a:rPr>
              <a:t>de </a:t>
            </a:r>
          </a:p>
          <a:p>
            <a:r>
              <a:rPr lang="fr-FR" sz="4000">
                <a:solidFill>
                  <a:srgbClr val="FFFFFF"/>
                </a:solidFill>
              </a:rPr>
              <a:t>neuf</a:t>
            </a:r>
          </a:p>
        </p:txBody>
      </p:sp>
      <p:sp>
        <p:nvSpPr>
          <p:cNvPr id="31" name="ZoneTexte 30"/>
          <p:cNvSpPr txBox="1"/>
          <p:nvPr/>
        </p:nvSpPr>
        <p:spPr>
          <a:xfrm flipH="1">
            <a:off x="314325" y="339502"/>
            <a:ext cx="8505824" cy="184665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2800"/>
              <a:t>Contrat de Prestation de</a:t>
            </a:r>
            <a:br>
              <a:rPr lang="fr-FR" sz="2800"/>
            </a:br>
            <a:r>
              <a:rPr lang="fr-FR" sz="2800">
                <a:solidFill>
                  <a:srgbClr val="000000"/>
                </a:solidFill>
              </a:rPr>
              <a:t>Raccordement des</a:t>
            </a:r>
          </a:p>
          <a:p>
            <a:pPr algn="ctr"/>
            <a:r>
              <a:rPr lang="fr-FR" sz="2800">
                <a:solidFill>
                  <a:srgbClr val="000000"/>
                </a:solidFill>
              </a:rPr>
              <a:t>Câblages Client Final </a:t>
            </a:r>
          </a:p>
          <a:p>
            <a:pPr algn="ctr"/>
            <a:r>
              <a:rPr lang="fr-FR" sz="3600">
                <a:solidFill>
                  <a:srgbClr val="000000"/>
                </a:solidFill>
              </a:rPr>
              <a:t>V2022</a:t>
            </a:r>
          </a:p>
        </p:txBody>
      </p:sp>
    </p:spTree>
    <p:extLst>
      <p:ext uri="{BB962C8B-B14F-4D97-AF65-F5344CB8AC3E}">
        <p14:creationId xmlns:p14="http://schemas.microsoft.com/office/powerpoint/2010/main" val="352061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17"/>
          <a:stretch/>
        </p:blipFill>
        <p:spPr>
          <a:xfrm flipH="1">
            <a:off x="-36512" y="0"/>
            <a:ext cx="2948334" cy="5143500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2490856" y="3507854"/>
            <a:ext cx="1080120" cy="110687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2483768" y="2018552"/>
            <a:ext cx="1080120" cy="1106872"/>
            <a:chOff x="5652120" y="666956"/>
            <a:chExt cx="1080120" cy="1106872"/>
          </a:xfrm>
        </p:grpSpPr>
        <p:sp>
          <p:nvSpPr>
            <p:cNvPr id="8" name="Ellipse 7"/>
            <p:cNvSpPr/>
            <p:nvPr/>
          </p:nvSpPr>
          <p:spPr>
            <a:xfrm>
              <a:off x="5652120" y="666956"/>
              <a:ext cx="1080120" cy="110687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000000"/>
                </a:solidFill>
              </a:endParaRPr>
            </a:p>
          </p:txBody>
        </p:sp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22034" y="875308"/>
              <a:ext cx="872106" cy="573755"/>
            </a:xfrm>
            <a:prstGeom prst="rect">
              <a:avLst/>
            </a:prstGeom>
          </p:spPr>
        </p:pic>
      </p:grpSp>
      <p:sp>
        <p:nvSpPr>
          <p:cNvPr id="3" name="ZoneTexte 2"/>
          <p:cNvSpPr txBox="1"/>
          <p:nvPr/>
        </p:nvSpPr>
        <p:spPr>
          <a:xfrm>
            <a:off x="3783003" y="3907401"/>
            <a:ext cx="3717364" cy="307777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2000"/>
              <a:t>Audits &amp; Contrôles et Malfaçons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775915" y="2264211"/>
            <a:ext cx="3670877" cy="615553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2000"/>
              <a:t>Compte Rendu d’Intervention </a:t>
            </a:r>
          </a:p>
          <a:p>
            <a:r>
              <a:rPr lang="fr-FR" sz="2000"/>
              <a:t>Asynchrone avec photos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9889" y="3736578"/>
            <a:ext cx="590957" cy="61558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775915" y="807027"/>
            <a:ext cx="3930529" cy="61555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2000"/>
              <a:t>Formation et qualification </a:t>
            </a:r>
          </a:p>
          <a:p>
            <a:r>
              <a:rPr lang="fr-FR" sz="2000"/>
              <a:t>des sous-traitants</a:t>
            </a:r>
          </a:p>
        </p:txBody>
      </p:sp>
      <p:sp>
        <p:nvSpPr>
          <p:cNvPr id="16" name="Ellipse 15"/>
          <p:cNvSpPr/>
          <p:nvPr/>
        </p:nvSpPr>
        <p:spPr>
          <a:xfrm>
            <a:off x="2483768" y="561367"/>
            <a:ext cx="1080120" cy="110687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1196" y="807027"/>
            <a:ext cx="801468" cy="524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66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572000" y="843558"/>
            <a:ext cx="4254814" cy="968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54"/>
          <a:stretch/>
        </p:blipFill>
        <p:spPr>
          <a:xfrm flipH="1">
            <a:off x="-587814" y="-8522"/>
            <a:ext cx="1767499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4080" y="843558"/>
            <a:ext cx="4017288" cy="968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31640" y="418966"/>
            <a:ext cx="6429533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2400"/>
              <a:t>Formation et qualification des sous-traitants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1600" y="915566"/>
            <a:ext cx="33817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/>
            <a:r>
              <a:rPr lang="fr-FR" sz="1600">
                <a:effectLst/>
                <a:latin typeface="Helvetica 55 Roman" panose="02000503040000020004"/>
                <a:ea typeface="Times New Roman" panose="02020603050405020304" pitchFamily="18" charset="0"/>
                <a:cs typeface="Arial" panose="020B0604020202020204" pitchFamily="34" charset="0"/>
              </a:rPr>
              <a:t>l’Opérateur Commercial doit s’assurer de la formation des Sous-Traitants</a:t>
            </a:r>
            <a:endParaRPr lang="fr-FR" sz="160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712" y="259966"/>
            <a:ext cx="704920" cy="7200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39749" y="1020389"/>
            <a:ext cx="38323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>
                <a:solidFill>
                  <a:schemeClr val="bg1"/>
                </a:solidFill>
              </a:rPr>
              <a:t>RIP Orange peut vérifier que l’OC a bien mis en œuvre un plan de formation </a:t>
            </a:r>
            <a:endParaRPr lang="fr-FR" sz="1600"/>
          </a:p>
        </p:txBody>
      </p:sp>
      <p:sp>
        <p:nvSpPr>
          <p:cNvPr id="13" name="Freeform 26"/>
          <p:cNvSpPr>
            <a:spLocks noEditPoints="1"/>
          </p:cNvSpPr>
          <p:nvPr/>
        </p:nvSpPr>
        <p:spPr bwMode="auto">
          <a:xfrm>
            <a:off x="1765799" y="2515769"/>
            <a:ext cx="2065380" cy="1853168"/>
          </a:xfrm>
          <a:custGeom>
            <a:avLst/>
            <a:gdLst>
              <a:gd name="T0" fmla="*/ 0 w 1134"/>
              <a:gd name="T1" fmla="*/ 0 h 1100"/>
              <a:gd name="T2" fmla="*/ 0 w 1134"/>
              <a:gd name="T3" fmla="*/ 666 h 1100"/>
              <a:gd name="T4" fmla="*/ 118 w 1134"/>
              <a:gd name="T5" fmla="*/ 666 h 1100"/>
              <a:gd name="T6" fmla="*/ 78 w 1134"/>
              <a:gd name="T7" fmla="*/ 600 h 1100"/>
              <a:gd name="T8" fmla="*/ 67 w 1134"/>
              <a:gd name="T9" fmla="*/ 600 h 1100"/>
              <a:gd name="T10" fmla="*/ 67 w 1134"/>
              <a:gd name="T11" fmla="*/ 66 h 1100"/>
              <a:gd name="T12" fmla="*/ 1067 w 1134"/>
              <a:gd name="T13" fmla="*/ 66 h 1100"/>
              <a:gd name="T14" fmla="*/ 1067 w 1134"/>
              <a:gd name="T15" fmla="*/ 600 h 1100"/>
              <a:gd name="T16" fmla="*/ 1056 w 1134"/>
              <a:gd name="T17" fmla="*/ 600 h 1100"/>
              <a:gd name="T18" fmla="*/ 1016 w 1134"/>
              <a:gd name="T19" fmla="*/ 666 h 1100"/>
              <a:gd name="T20" fmla="*/ 1134 w 1134"/>
              <a:gd name="T21" fmla="*/ 666 h 1100"/>
              <a:gd name="T22" fmla="*/ 1134 w 1134"/>
              <a:gd name="T23" fmla="*/ 0 h 1100"/>
              <a:gd name="T24" fmla="*/ 0 w 1134"/>
              <a:gd name="T25" fmla="*/ 0 h 1100"/>
              <a:gd name="T26" fmla="*/ 1017 w 1134"/>
              <a:gd name="T27" fmla="*/ 689 h 1100"/>
              <a:gd name="T28" fmla="*/ 867 w 1134"/>
              <a:gd name="T29" fmla="*/ 743 h 1100"/>
              <a:gd name="T30" fmla="*/ 827 w 1134"/>
              <a:gd name="T31" fmla="*/ 739 h 1100"/>
              <a:gd name="T32" fmla="*/ 829 w 1134"/>
              <a:gd name="T33" fmla="*/ 743 h 1100"/>
              <a:gd name="T34" fmla="*/ 867 w 1134"/>
              <a:gd name="T35" fmla="*/ 871 h 1100"/>
              <a:gd name="T36" fmla="*/ 867 w 1134"/>
              <a:gd name="T37" fmla="*/ 1100 h 1100"/>
              <a:gd name="T38" fmla="*/ 1134 w 1134"/>
              <a:gd name="T39" fmla="*/ 1100 h 1100"/>
              <a:gd name="T40" fmla="*/ 1134 w 1134"/>
              <a:gd name="T41" fmla="*/ 871 h 1100"/>
              <a:gd name="T42" fmla="*/ 1017 w 1134"/>
              <a:gd name="T43" fmla="*/ 689 h 1100"/>
              <a:gd name="T44" fmla="*/ 267 w 1134"/>
              <a:gd name="T45" fmla="*/ 871 h 1100"/>
              <a:gd name="T46" fmla="*/ 305 w 1134"/>
              <a:gd name="T47" fmla="*/ 743 h 1100"/>
              <a:gd name="T48" fmla="*/ 307 w 1134"/>
              <a:gd name="T49" fmla="*/ 739 h 1100"/>
              <a:gd name="T50" fmla="*/ 267 w 1134"/>
              <a:gd name="T51" fmla="*/ 743 h 1100"/>
              <a:gd name="T52" fmla="*/ 117 w 1134"/>
              <a:gd name="T53" fmla="*/ 689 h 1100"/>
              <a:gd name="T54" fmla="*/ 0 w 1134"/>
              <a:gd name="T55" fmla="*/ 871 h 1100"/>
              <a:gd name="T56" fmla="*/ 0 w 1134"/>
              <a:gd name="T57" fmla="*/ 1044 h 1100"/>
              <a:gd name="T58" fmla="*/ 0 w 1134"/>
              <a:gd name="T59" fmla="*/ 1044 h 1100"/>
              <a:gd name="T60" fmla="*/ 56 w 1134"/>
              <a:gd name="T61" fmla="*/ 1100 h 1100"/>
              <a:gd name="T62" fmla="*/ 287 w 1134"/>
              <a:gd name="T63" fmla="*/ 1100 h 1100"/>
              <a:gd name="T64" fmla="*/ 267 w 1134"/>
              <a:gd name="T65" fmla="*/ 1044 h 1100"/>
              <a:gd name="T66" fmla="*/ 267 w 1134"/>
              <a:gd name="T67" fmla="*/ 871 h 1100"/>
              <a:gd name="T68" fmla="*/ 717 w 1134"/>
              <a:gd name="T69" fmla="*/ 690 h 1100"/>
              <a:gd name="T70" fmla="*/ 567 w 1134"/>
              <a:gd name="T71" fmla="*/ 744 h 1100"/>
              <a:gd name="T72" fmla="*/ 417 w 1134"/>
              <a:gd name="T73" fmla="*/ 690 h 1100"/>
              <a:gd name="T74" fmla="*/ 300 w 1134"/>
              <a:gd name="T75" fmla="*/ 872 h 1100"/>
              <a:gd name="T76" fmla="*/ 300 w 1134"/>
              <a:gd name="T77" fmla="*/ 1044 h 1100"/>
              <a:gd name="T78" fmla="*/ 300 w 1134"/>
              <a:gd name="T79" fmla="*/ 1044 h 1100"/>
              <a:gd name="T80" fmla="*/ 356 w 1134"/>
              <a:gd name="T81" fmla="*/ 1100 h 1100"/>
              <a:gd name="T82" fmla="*/ 834 w 1134"/>
              <a:gd name="T83" fmla="*/ 1100 h 1100"/>
              <a:gd name="T84" fmla="*/ 834 w 1134"/>
              <a:gd name="T85" fmla="*/ 872 h 1100"/>
              <a:gd name="T86" fmla="*/ 717 w 1134"/>
              <a:gd name="T87" fmla="*/ 690 h 1100"/>
              <a:gd name="T88" fmla="*/ 867 w 1134"/>
              <a:gd name="T89" fmla="*/ 698 h 1100"/>
              <a:gd name="T90" fmla="*/ 1034 w 1134"/>
              <a:gd name="T91" fmla="*/ 532 h 1100"/>
              <a:gd name="T92" fmla="*/ 867 w 1134"/>
              <a:gd name="T93" fmla="*/ 365 h 1100"/>
              <a:gd name="T94" fmla="*/ 737 w 1134"/>
              <a:gd name="T95" fmla="*/ 427 h 1100"/>
              <a:gd name="T96" fmla="*/ 767 w 1134"/>
              <a:gd name="T97" fmla="*/ 532 h 1100"/>
              <a:gd name="T98" fmla="*/ 737 w 1134"/>
              <a:gd name="T99" fmla="*/ 636 h 1100"/>
              <a:gd name="T100" fmla="*/ 867 w 1134"/>
              <a:gd name="T101" fmla="*/ 698 h 1100"/>
              <a:gd name="T102" fmla="*/ 267 w 1134"/>
              <a:gd name="T103" fmla="*/ 365 h 1100"/>
              <a:gd name="T104" fmla="*/ 100 w 1134"/>
              <a:gd name="T105" fmla="*/ 532 h 1100"/>
              <a:gd name="T106" fmla="*/ 267 w 1134"/>
              <a:gd name="T107" fmla="*/ 698 h 1100"/>
              <a:gd name="T108" fmla="*/ 397 w 1134"/>
              <a:gd name="T109" fmla="*/ 636 h 1100"/>
              <a:gd name="T110" fmla="*/ 367 w 1134"/>
              <a:gd name="T111" fmla="*/ 532 h 1100"/>
              <a:gd name="T112" fmla="*/ 397 w 1134"/>
              <a:gd name="T113" fmla="*/ 427 h 1100"/>
              <a:gd name="T114" fmla="*/ 267 w 1134"/>
              <a:gd name="T115" fmla="*/ 365 h 1100"/>
              <a:gd name="T116" fmla="*/ 567 w 1134"/>
              <a:gd name="T117" fmla="*/ 698 h 1100"/>
              <a:gd name="T118" fmla="*/ 734 w 1134"/>
              <a:gd name="T119" fmla="*/ 532 h 1100"/>
              <a:gd name="T120" fmla="*/ 567 w 1134"/>
              <a:gd name="T121" fmla="*/ 365 h 1100"/>
              <a:gd name="T122" fmla="*/ 400 w 1134"/>
              <a:gd name="T123" fmla="*/ 532 h 1100"/>
              <a:gd name="T124" fmla="*/ 567 w 1134"/>
              <a:gd name="T125" fmla="*/ 698 h 1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4" h="1100">
                <a:moveTo>
                  <a:pt x="0" y="0"/>
                </a:moveTo>
                <a:cubicBezTo>
                  <a:pt x="0" y="666"/>
                  <a:pt x="0" y="666"/>
                  <a:pt x="0" y="666"/>
                </a:cubicBezTo>
                <a:cubicBezTo>
                  <a:pt x="118" y="666"/>
                  <a:pt x="118" y="666"/>
                  <a:pt x="118" y="666"/>
                </a:cubicBezTo>
                <a:cubicBezTo>
                  <a:pt x="101" y="647"/>
                  <a:pt x="87" y="625"/>
                  <a:pt x="78" y="600"/>
                </a:cubicBezTo>
                <a:cubicBezTo>
                  <a:pt x="67" y="600"/>
                  <a:pt x="67" y="600"/>
                  <a:pt x="67" y="600"/>
                </a:cubicBezTo>
                <a:cubicBezTo>
                  <a:pt x="67" y="66"/>
                  <a:pt x="67" y="66"/>
                  <a:pt x="67" y="66"/>
                </a:cubicBezTo>
                <a:cubicBezTo>
                  <a:pt x="1067" y="66"/>
                  <a:pt x="1067" y="66"/>
                  <a:pt x="1067" y="66"/>
                </a:cubicBezTo>
                <a:cubicBezTo>
                  <a:pt x="1067" y="600"/>
                  <a:pt x="1067" y="600"/>
                  <a:pt x="1067" y="600"/>
                </a:cubicBezTo>
                <a:cubicBezTo>
                  <a:pt x="1056" y="600"/>
                  <a:pt x="1056" y="600"/>
                  <a:pt x="1056" y="600"/>
                </a:cubicBezTo>
                <a:cubicBezTo>
                  <a:pt x="1047" y="625"/>
                  <a:pt x="1033" y="647"/>
                  <a:pt x="1016" y="666"/>
                </a:cubicBezTo>
                <a:cubicBezTo>
                  <a:pt x="1134" y="666"/>
                  <a:pt x="1134" y="666"/>
                  <a:pt x="1134" y="666"/>
                </a:cubicBezTo>
                <a:cubicBezTo>
                  <a:pt x="1134" y="0"/>
                  <a:pt x="1134" y="0"/>
                  <a:pt x="1134" y="0"/>
                </a:cubicBezTo>
                <a:lnTo>
                  <a:pt x="0" y="0"/>
                </a:lnTo>
                <a:close/>
                <a:moveTo>
                  <a:pt x="1017" y="689"/>
                </a:moveTo>
                <a:cubicBezTo>
                  <a:pt x="976" y="722"/>
                  <a:pt x="924" y="743"/>
                  <a:pt x="867" y="743"/>
                </a:cubicBezTo>
                <a:cubicBezTo>
                  <a:pt x="853" y="743"/>
                  <a:pt x="840" y="742"/>
                  <a:pt x="827" y="739"/>
                </a:cubicBezTo>
                <a:cubicBezTo>
                  <a:pt x="827" y="740"/>
                  <a:pt x="828" y="742"/>
                  <a:pt x="829" y="743"/>
                </a:cubicBezTo>
                <a:cubicBezTo>
                  <a:pt x="854" y="781"/>
                  <a:pt x="867" y="825"/>
                  <a:pt x="867" y="871"/>
                </a:cubicBezTo>
                <a:cubicBezTo>
                  <a:pt x="867" y="1100"/>
                  <a:pt x="867" y="1100"/>
                  <a:pt x="867" y="1100"/>
                </a:cubicBezTo>
                <a:cubicBezTo>
                  <a:pt x="1134" y="1100"/>
                  <a:pt x="1134" y="1100"/>
                  <a:pt x="1134" y="1100"/>
                </a:cubicBezTo>
                <a:cubicBezTo>
                  <a:pt x="1134" y="871"/>
                  <a:pt x="1134" y="871"/>
                  <a:pt x="1134" y="871"/>
                </a:cubicBezTo>
                <a:cubicBezTo>
                  <a:pt x="1134" y="790"/>
                  <a:pt x="1086" y="720"/>
                  <a:pt x="1017" y="689"/>
                </a:cubicBezTo>
                <a:close/>
                <a:moveTo>
                  <a:pt x="267" y="871"/>
                </a:moveTo>
                <a:cubicBezTo>
                  <a:pt x="267" y="825"/>
                  <a:pt x="280" y="781"/>
                  <a:pt x="305" y="743"/>
                </a:cubicBezTo>
                <a:cubicBezTo>
                  <a:pt x="306" y="742"/>
                  <a:pt x="307" y="740"/>
                  <a:pt x="307" y="739"/>
                </a:cubicBezTo>
                <a:cubicBezTo>
                  <a:pt x="294" y="742"/>
                  <a:pt x="281" y="743"/>
                  <a:pt x="267" y="743"/>
                </a:cubicBezTo>
                <a:cubicBezTo>
                  <a:pt x="210" y="743"/>
                  <a:pt x="158" y="722"/>
                  <a:pt x="117" y="689"/>
                </a:cubicBezTo>
                <a:cubicBezTo>
                  <a:pt x="48" y="720"/>
                  <a:pt x="0" y="790"/>
                  <a:pt x="0" y="871"/>
                </a:cubicBezTo>
                <a:cubicBezTo>
                  <a:pt x="0" y="1044"/>
                  <a:pt x="0" y="1044"/>
                  <a:pt x="0" y="1044"/>
                </a:cubicBezTo>
                <a:cubicBezTo>
                  <a:pt x="0" y="1044"/>
                  <a:pt x="0" y="1044"/>
                  <a:pt x="0" y="1044"/>
                </a:cubicBezTo>
                <a:cubicBezTo>
                  <a:pt x="0" y="1075"/>
                  <a:pt x="25" y="1100"/>
                  <a:pt x="56" y="1100"/>
                </a:cubicBezTo>
                <a:cubicBezTo>
                  <a:pt x="287" y="1100"/>
                  <a:pt x="287" y="1100"/>
                  <a:pt x="287" y="1100"/>
                </a:cubicBezTo>
                <a:cubicBezTo>
                  <a:pt x="274" y="1084"/>
                  <a:pt x="267" y="1065"/>
                  <a:pt x="267" y="1044"/>
                </a:cubicBezTo>
                <a:lnTo>
                  <a:pt x="267" y="871"/>
                </a:lnTo>
                <a:close/>
                <a:moveTo>
                  <a:pt x="717" y="690"/>
                </a:moveTo>
                <a:cubicBezTo>
                  <a:pt x="676" y="724"/>
                  <a:pt x="624" y="744"/>
                  <a:pt x="567" y="744"/>
                </a:cubicBezTo>
                <a:cubicBezTo>
                  <a:pt x="510" y="744"/>
                  <a:pt x="458" y="724"/>
                  <a:pt x="417" y="690"/>
                </a:cubicBezTo>
                <a:cubicBezTo>
                  <a:pt x="348" y="721"/>
                  <a:pt x="300" y="791"/>
                  <a:pt x="300" y="872"/>
                </a:cubicBezTo>
                <a:cubicBezTo>
                  <a:pt x="300" y="1044"/>
                  <a:pt x="300" y="1044"/>
                  <a:pt x="300" y="1044"/>
                </a:cubicBezTo>
                <a:cubicBezTo>
                  <a:pt x="300" y="1044"/>
                  <a:pt x="300" y="1044"/>
                  <a:pt x="300" y="1044"/>
                </a:cubicBezTo>
                <a:cubicBezTo>
                  <a:pt x="300" y="1075"/>
                  <a:pt x="325" y="1100"/>
                  <a:pt x="356" y="1100"/>
                </a:cubicBezTo>
                <a:cubicBezTo>
                  <a:pt x="834" y="1100"/>
                  <a:pt x="834" y="1100"/>
                  <a:pt x="834" y="1100"/>
                </a:cubicBezTo>
                <a:cubicBezTo>
                  <a:pt x="834" y="872"/>
                  <a:pt x="834" y="872"/>
                  <a:pt x="834" y="872"/>
                </a:cubicBezTo>
                <a:cubicBezTo>
                  <a:pt x="834" y="791"/>
                  <a:pt x="786" y="721"/>
                  <a:pt x="717" y="690"/>
                </a:cubicBezTo>
                <a:close/>
                <a:moveTo>
                  <a:pt x="867" y="698"/>
                </a:moveTo>
                <a:cubicBezTo>
                  <a:pt x="959" y="698"/>
                  <a:pt x="1034" y="624"/>
                  <a:pt x="1034" y="532"/>
                </a:cubicBezTo>
                <a:cubicBezTo>
                  <a:pt x="1034" y="440"/>
                  <a:pt x="959" y="365"/>
                  <a:pt x="867" y="365"/>
                </a:cubicBezTo>
                <a:cubicBezTo>
                  <a:pt x="815" y="365"/>
                  <a:pt x="768" y="389"/>
                  <a:pt x="737" y="427"/>
                </a:cubicBezTo>
                <a:cubicBezTo>
                  <a:pt x="757" y="458"/>
                  <a:pt x="767" y="494"/>
                  <a:pt x="767" y="532"/>
                </a:cubicBezTo>
                <a:cubicBezTo>
                  <a:pt x="767" y="569"/>
                  <a:pt x="757" y="605"/>
                  <a:pt x="737" y="636"/>
                </a:cubicBezTo>
                <a:cubicBezTo>
                  <a:pt x="768" y="674"/>
                  <a:pt x="815" y="698"/>
                  <a:pt x="867" y="698"/>
                </a:cubicBezTo>
                <a:close/>
                <a:moveTo>
                  <a:pt x="267" y="365"/>
                </a:moveTo>
                <a:cubicBezTo>
                  <a:pt x="175" y="365"/>
                  <a:pt x="100" y="440"/>
                  <a:pt x="100" y="532"/>
                </a:cubicBezTo>
                <a:cubicBezTo>
                  <a:pt x="100" y="624"/>
                  <a:pt x="175" y="698"/>
                  <a:pt x="267" y="698"/>
                </a:cubicBezTo>
                <a:cubicBezTo>
                  <a:pt x="319" y="698"/>
                  <a:pt x="366" y="674"/>
                  <a:pt x="397" y="636"/>
                </a:cubicBezTo>
                <a:cubicBezTo>
                  <a:pt x="377" y="605"/>
                  <a:pt x="367" y="569"/>
                  <a:pt x="367" y="532"/>
                </a:cubicBezTo>
                <a:cubicBezTo>
                  <a:pt x="367" y="494"/>
                  <a:pt x="377" y="458"/>
                  <a:pt x="397" y="427"/>
                </a:cubicBezTo>
                <a:cubicBezTo>
                  <a:pt x="366" y="389"/>
                  <a:pt x="319" y="365"/>
                  <a:pt x="267" y="365"/>
                </a:cubicBezTo>
                <a:close/>
                <a:moveTo>
                  <a:pt x="567" y="698"/>
                </a:moveTo>
                <a:cubicBezTo>
                  <a:pt x="659" y="698"/>
                  <a:pt x="734" y="624"/>
                  <a:pt x="734" y="532"/>
                </a:cubicBezTo>
                <a:cubicBezTo>
                  <a:pt x="734" y="440"/>
                  <a:pt x="659" y="365"/>
                  <a:pt x="567" y="365"/>
                </a:cubicBezTo>
                <a:cubicBezTo>
                  <a:pt x="475" y="365"/>
                  <a:pt x="400" y="440"/>
                  <a:pt x="400" y="532"/>
                </a:cubicBezTo>
                <a:cubicBezTo>
                  <a:pt x="400" y="624"/>
                  <a:pt x="475" y="698"/>
                  <a:pt x="567" y="69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" name="Freeform 36"/>
          <p:cNvSpPr>
            <a:spLocks noEditPoints="1"/>
          </p:cNvSpPr>
          <p:nvPr/>
        </p:nvSpPr>
        <p:spPr bwMode="auto">
          <a:xfrm>
            <a:off x="6228184" y="2427288"/>
            <a:ext cx="828364" cy="794154"/>
          </a:xfrm>
          <a:custGeom>
            <a:avLst/>
            <a:gdLst>
              <a:gd name="T0" fmla="*/ 1134 w 1134"/>
              <a:gd name="T1" fmla="*/ 0 h 1067"/>
              <a:gd name="T2" fmla="*/ 734 w 1134"/>
              <a:gd name="T3" fmla="*/ 0 h 1067"/>
              <a:gd name="T4" fmla="*/ 591 w 1134"/>
              <a:gd name="T5" fmla="*/ 143 h 1067"/>
              <a:gd name="T6" fmla="*/ 791 w 1134"/>
              <a:gd name="T7" fmla="*/ 343 h 1067"/>
              <a:gd name="T8" fmla="*/ 1134 w 1134"/>
              <a:gd name="T9" fmla="*/ 0 h 1067"/>
              <a:gd name="T10" fmla="*/ 567 w 1134"/>
              <a:gd name="T11" fmla="*/ 334 h 1067"/>
              <a:gd name="T12" fmla="*/ 200 w 1134"/>
              <a:gd name="T13" fmla="*/ 700 h 1067"/>
              <a:gd name="T14" fmla="*/ 567 w 1134"/>
              <a:gd name="T15" fmla="*/ 1067 h 1067"/>
              <a:gd name="T16" fmla="*/ 934 w 1134"/>
              <a:gd name="T17" fmla="*/ 700 h 1067"/>
              <a:gd name="T18" fmla="*/ 567 w 1134"/>
              <a:gd name="T19" fmla="*/ 334 h 1067"/>
              <a:gd name="T20" fmla="*/ 756 w 1134"/>
              <a:gd name="T21" fmla="*/ 889 h 1067"/>
              <a:gd name="T22" fmla="*/ 567 w 1134"/>
              <a:gd name="T23" fmla="*/ 967 h 1067"/>
              <a:gd name="T24" fmla="*/ 378 w 1134"/>
              <a:gd name="T25" fmla="*/ 889 h 1067"/>
              <a:gd name="T26" fmla="*/ 300 w 1134"/>
              <a:gd name="T27" fmla="*/ 700 h 1067"/>
              <a:gd name="T28" fmla="*/ 378 w 1134"/>
              <a:gd name="T29" fmla="*/ 512 h 1067"/>
              <a:gd name="T30" fmla="*/ 567 w 1134"/>
              <a:gd name="T31" fmla="*/ 434 h 1067"/>
              <a:gd name="T32" fmla="*/ 756 w 1134"/>
              <a:gd name="T33" fmla="*/ 512 h 1067"/>
              <a:gd name="T34" fmla="*/ 834 w 1134"/>
              <a:gd name="T35" fmla="*/ 700 h 1067"/>
              <a:gd name="T36" fmla="*/ 756 w 1134"/>
              <a:gd name="T37" fmla="*/ 889 h 1067"/>
              <a:gd name="T38" fmla="*/ 567 w 1134"/>
              <a:gd name="T39" fmla="*/ 490 h 1067"/>
              <a:gd name="T40" fmla="*/ 508 w 1134"/>
              <a:gd name="T41" fmla="*/ 612 h 1067"/>
              <a:gd name="T42" fmla="*/ 367 w 1134"/>
              <a:gd name="T43" fmla="*/ 636 h 1067"/>
              <a:gd name="T44" fmla="*/ 473 w 1134"/>
              <a:gd name="T45" fmla="*/ 730 h 1067"/>
              <a:gd name="T46" fmla="*/ 438 w 1134"/>
              <a:gd name="T47" fmla="*/ 871 h 1067"/>
              <a:gd name="T48" fmla="*/ 567 w 1134"/>
              <a:gd name="T49" fmla="*/ 800 h 1067"/>
              <a:gd name="T50" fmla="*/ 696 w 1134"/>
              <a:gd name="T51" fmla="*/ 871 h 1067"/>
              <a:gd name="T52" fmla="*/ 661 w 1134"/>
              <a:gd name="T53" fmla="*/ 730 h 1067"/>
              <a:gd name="T54" fmla="*/ 767 w 1134"/>
              <a:gd name="T55" fmla="*/ 636 h 1067"/>
              <a:gd name="T56" fmla="*/ 626 w 1134"/>
              <a:gd name="T57" fmla="*/ 612 h 1067"/>
              <a:gd name="T58" fmla="*/ 567 w 1134"/>
              <a:gd name="T59" fmla="*/ 490 h 1067"/>
              <a:gd name="T60" fmla="*/ 567 w 1134"/>
              <a:gd name="T61" fmla="*/ 300 h 1067"/>
              <a:gd name="T62" fmla="*/ 739 w 1134"/>
              <a:gd name="T63" fmla="*/ 339 h 1067"/>
              <a:gd name="T64" fmla="*/ 400 w 1134"/>
              <a:gd name="T65" fmla="*/ 0 h 1067"/>
              <a:gd name="T66" fmla="*/ 0 w 1134"/>
              <a:gd name="T67" fmla="*/ 0 h 1067"/>
              <a:gd name="T68" fmla="*/ 359 w 1134"/>
              <a:gd name="T69" fmla="*/ 359 h 1067"/>
              <a:gd name="T70" fmla="*/ 567 w 1134"/>
              <a:gd name="T71" fmla="*/ 300 h 10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4" h="1067">
                <a:moveTo>
                  <a:pt x="1134" y="0"/>
                </a:moveTo>
                <a:cubicBezTo>
                  <a:pt x="734" y="0"/>
                  <a:pt x="734" y="0"/>
                  <a:pt x="734" y="0"/>
                </a:cubicBezTo>
                <a:cubicBezTo>
                  <a:pt x="591" y="143"/>
                  <a:pt x="591" y="143"/>
                  <a:pt x="591" y="143"/>
                </a:cubicBezTo>
                <a:cubicBezTo>
                  <a:pt x="791" y="343"/>
                  <a:pt x="791" y="343"/>
                  <a:pt x="791" y="343"/>
                </a:cubicBezTo>
                <a:lnTo>
                  <a:pt x="1134" y="0"/>
                </a:lnTo>
                <a:close/>
                <a:moveTo>
                  <a:pt x="567" y="334"/>
                </a:moveTo>
                <a:cubicBezTo>
                  <a:pt x="364" y="334"/>
                  <a:pt x="200" y="498"/>
                  <a:pt x="200" y="700"/>
                </a:cubicBezTo>
                <a:cubicBezTo>
                  <a:pt x="200" y="903"/>
                  <a:pt x="364" y="1067"/>
                  <a:pt x="567" y="1067"/>
                </a:cubicBezTo>
                <a:cubicBezTo>
                  <a:pt x="770" y="1067"/>
                  <a:pt x="934" y="903"/>
                  <a:pt x="934" y="700"/>
                </a:cubicBezTo>
                <a:cubicBezTo>
                  <a:pt x="934" y="498"/>
                  <a:pt x="770" y="334"/>
                  <a:pt x="567" y="334"/>
                </a:cubicBezTo>
                <a:close/>
                <a:moveTo>
                  <a:pt x="756" y="889"/>
                </a:moveTo>
                <a:cubicBezTo>
                  <a:pt x="705" y="939"/>
                  <a:pt x="638" y="967"/>
                  <a:pt x="567" y="967"/>
                </a:cubicBezTo>
                <a:cubicBezTo>
                  <a:pt x="496" y="967"/>
                  <a:pt x="429" y="939"/>
                  <a:pt x="378" y="889"/>
                </a:cubicBezTo>
                <a:cubicBezTo>
                  <a:pt x="328" y="839"/>
                  <a:pt x="300" y="772"/>
                  <a:pt x="300" y="700"/>
                </a:cubicBezTo>
                <a:cubicBezTo>
                  <a:pt x="300" y="629"/>
                  <a:pt x="328" y="562"/>
                  <a:pt x="378" y="512"/>
                </a:cubicBezTo>
                <a:cubicBezTo>
                  <a:pt x="429" y="461"/>
                  <a:pt x="496" y="434"/>
                  <a:pt x="567" y="434"/>
                </a:cubicBezTo>
                <a:cubicBezTo>
                  <a:pt x="638" y="434"/>
                  <a:pt x="705" y="461"/>
                  <a:pt x="756" y="512"/>
                </a:cubicBezTo>
                <a:cubicBezTo>
                  <a:pt x="806" y="562"/>
                  <a:pt x="834" y="629"/>
                  <a:pt x="834" y="700"/>
                </a:cubicBezTo>
                <a:cubicBezTo>
                  <a:pt x="834" y="772"/>
                  <a:pt x="806" y="839"/>
                  <a:pt x="756" y="889"/>
                </a:cubicBezTo>
                <a:close/>
                <a:moveTo>
                  <a:pt x="567" y="490"/>
                </a:moveTo>
                <a:cubicBezTo>
                  <a:pt x="508" y="612"/>
                  <a:pt x="508" y="612"/>
                  <a:pt x="508" y="612"/>
                </a:cubicBezTo>
                <a:cubicBezTo>
                  <a:pt x="367" y="636"/>
                  <a:pt x="367" y="636"/>
                  <a:pt x="367" y="636"/>
                </a:cubicBezTo>
                <a:cubicBezTo>
                  <a:pt x="473" y="730"/>
                  <a:pt x="473" y="730"/>
                  <a:pt x="473" y="730"/>
                </a:cubicBezTo>
                <a:cubicBezTo>
                  <a:pt x="438" y="871"/>
                  <a:pt x="438" y="871"/>
                  <a:pt x="438" y="871"/>
                </a:cubicBezTo>
                <a:cubicBezTo>
                  <a:pt x="567" y="800"/>
                  <a:pt x="567" y="800"/>
                  <a:pt x="567" y="800"/>
                </a:cubicBezTo>
                <a:cubicBezTo>
                  <a:pt x="696" y="871"/>
                  <a:pt x="696" y="871"/>
                  <a:pt x="696" y="871"/>
                </a:cubicBezTo>
                <a:cubicBezTo>
                  <a:pt x="661" y="730"/>
                  <a:pt x="661" y="730"/>
                  <a:pt x="661" y="730"/>
                </a:cubicBezTo>
                <a:cubicBezTo>
                  <a:pt x="767" y="636"/>
                  <a:pt x="767" y="636"/>
                  <a:pt x="767" y="636"/>
                </a:cubicBezTo>
                <a:cubicBezTo>
                  <a:pt x="626" y="612"/>
                  <a:pt x="626" y="612"/>
                  <a:pt x="626" y="612"/>
                </a:cubicBezTo>
                <a:lnTo>
                  <a:pt x="567" y="490"/>
                </a:lnTo>
                <a:close/>
                <a:moveTo>
                  <a:pt x="567" y="300"/>
                </a:moveTo>
                <a:cubicBezTo>
                  <a:pt x="629" y="300"/>
                  <a:pt x="687" y="314"/>
                  <a:pt x="739" y="339"/>
                </a:cubicBezTo>
                <a:cubicBezTo>
                  <a:pt x="400" y="0"/>
                  <a:pt x="400" y="0"/>
                  <a:pt x="400" y="0"/>
                </a:cubicBezTo>
                <a:cubicBezTo>
                  <a:pt x="0" y="0"/>
                  <a:pt x="0" y="0"/>
                  <a:pt x="0" y="0"/>
                </a:cubicBezTo>
                <a:cubicBezTo>
                  <a:pt x="359" y="359"/>
                  <a:pt x="359" y="359"/>
                  <a:pt x="359" y="359"/>
                </a:cubicBezTo>
                <a:cubicBezTo>
                  <a:pt x="419" y="322"/>
                  <a:pt x="491" y="300"/>
                  <a:pt x="567" y="30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2247550" y="2643758"/>
            <a:ext cx="1172322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fr-FR" sz="1400"/>
              <a:t>Formation</a:t>
            </a:r>
            <a:r>
              <a:rPr lang="fr-FR" sz="1400">
                <a:solidFill>
                  <a:schemeClr val="bg2"/>
                </a:solidFill>
              </a:rPr>
              <a:t> </a:t>
            </a:r>
            <a:r>
              <a:rPr lang="fr-FR" sz="1400"/>
              <a:t>des Sous-Traitants</a:t>
            </a:r>
            <a:endParaRPr lang="fr-FR" sz="1400" b="1"/>
          </a:p>
        </p:txBody>
      </p:sp>
      <p:sp>
        <p:nvSpPr>
          <p:cNvPr id="17" name="ZoneTexte 16"/>
          <p:cNvSpPr txBox="1"/>
          <p:nvPr/>
        </p:nvSpPr>
        <p:spPr>
          <a:xfrm>
            <a:off x="4693376" y="3442353"/>
            <a:ext cx="3911072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/>
              <a:t>Formation/qualification  </a:t>
            </a:r>
          </a:p>
          <a:p>
            <a:pPr algn="ctr"/>
            <a:r>
              <a:rPr lang="fr-FR" sz="1400"/>
              <a:t>+ accompagnement obligatoire sous-traitants (*) </a:t>
            </a:r>
          </a:p>
          <a:p>
            <a:pPr algn="ctr"/>
            <a:r>
              <a:rPr lang="fr-FR" sz="1400"/>
              <a:t>+ et même interdiction temporaire de ceux-ci (*)</a:t>
            </a:r>
            <a:endParaRPr lang="fr-FR" sz="1400" b="1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75E4DB5-25AA-4E7D-B2D1-3E63F8B5504A}"/>
              </a:ext>
            </a:extLst>
          </p:cNvPr>
          <p:cNvSpPr txBox="1"/>
          <p:nvPr/>
        </p:nvSpPr>
        <p:spPr>
          <a:xfrm>
            <a:off x="4693376" y="4440183"/>
            <a:ext cx="3839064" cy="33855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100">
                <a:effectLst/>
                <a:latin typeface="Helvetica 55 Roman" panose="02000503040000020004"/>
                <a:ea typeface="Times New Roman" panose="02020603050405020304" pitchFamily="18" charset="0"/>
                <a:cs typeface="Times New Roman" panose="02020603050405020304" pitchFamily="18" charset="0"/>
              </a:rPr>
              <a:t>(*) En cas de manquements graves et/ou répétés aux règles de sécurité ou en cas d’atteinte aux biens ou aux personnes</a:t>
            </a:r>
            <a:endParaRPr lang="fr-FR" sz="1000"/>
          </a:p>
        </p:txBody>
      </p:sp>
    </p:spTree>
    <p:extLst>
      <p:ext uri="{BB962C8B-B14F-4D97-AF65-F5344CB8AC3E}">
        <p14:creationId xmlns:p14="http://schemas.microsoft.com/office/powerpoint/2010/main" val="156281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7"/>
          <p:cNvGrpSpPr>
            <a:grpSpLocks noChangeAspect="1"/>
          </p:cNvGrpSpPr>
          <p:nvPr/>
        </p:nvGrpSpPr>
        <p:grpSpPr bwMode="auto">
          <a:xfrm flipH="1">
            <a:off x="2339752" y="2178054"/>
            <a:ext cx="4503248" cy="2971429"/>
            <a:chOff x="2154" y="304"/>
            <a:chExt cx="635" cy="419"/>
          </a:xfrm>
          <a:solidFill>
            <a:schemeClr val="tx1"/>
          </a:solidFill>
        </p:grpSpPr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2509" y="306"/>
              <a:ext cx="175" cy="175"/>
            </a:xfrm>
            <a:custGeom>
              <a:avLst/>
              <a:gdLst>
                <a:gd name="T0" fmla="*/ 155 w 310"/>
                <a:gd name="T1" fmla="*/ 310 h 310"/>
                <a:gd name="T2" fmla="*/ 310 w 310"/>
                <a:gd name="T3" fmla="*/ 155 h 310"/>
                <a:gd name="T4" fmla="*/ 156 w 310"/>
                <a:gd name="T5" fmla="*/ 0 h 310"/>
                <a:gd name="T6" fmla="*/ 1 w 310"/>
                <a:gd name="T7" fmla="*/ 155 h 310"/>
                <a:gd name="T8" fmla="*/ 155 w 310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10">
                  <a:moveTo>
                    <a:pt x="155" y="310"/>
                  </a:moveTo>
                  <a:cubicBezTo>
                    <a:pt x="240" y="310"/>
                    <a:pt x="310" y="241"/>
                    <a:pt x="310" y="155"/>
                  </a:cubicBezTo>
                  <a:cubicBezTo>
                    <a:pt x="310" y="70"/>
                    <a:pt x="241" y="0"/>
                    <a:pt x="156" y="0"/>
                  </a:cubicBezTo>
                  <a:cubicBezTo>
                    <a:pt x="70" y="0"/>
                    <a:pt x="1" y="69"/>
                    <a:pt x="1" y="155"/>
                  </a:cubicBezTo>
                  <a:cubicBezTo>
                    <a:pt x="0" y="240"/>
                    <a:pt x="70" y="309"/>
                    <a:pt x="155" y="3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2421" y="495"/>
              <a:ext cx="368" cy="228"/>
            </a:xfrm>
            <a:custGeom>
              <a:avLst/>
              <a:gdLst>
                <a:gd name="T0" fmla="*/ 585 w 653"/>
                <a:gd name="T1" fmla="*/ 180 h 405"/>
                <a:gd name="T2" fmla="*/ 369 w 653"/>
                <a:gd name="T3" fmla="*/ 0 h 405"/>
                <a:gd name="T4" fmla="*/ 274 w 653"/>
                <a:gd name="T5" fmla="*/ 0 h 405"/>
                <a:gd name="T6" fmla="*/ 58 w 653"/>
                <a:gd name="T7" fmla="*/ 186 h 405"/>
                <a:gd name="T8" fmla="*/ 0 w 653"/>
                <a:gd name="T9" fmla="*/ 297 h 405"/>
                <a:gd name="T10" fmla="*/ 0 w 653"/>
                <a:gd name="T11" fmla="*/ 405 h 405"/>
                <a:gd name="T12" fmla="*/ 47 w 653"/>
                <a:gd name="T13" fmla="*/ 405 h 405"/>
                <a:gd name="T14" fmla="*/ 47 w 653"/>
                <a:gd name="T15" fmla="*/ 297 h 405"/>
                <a:gd name="T16" fmla="*/ 134 w 653"/>
                <a:gd name="T17" fmla="*/ 210 h 405"/>
                <a:gd name="T18" fmla="*/ 518 w 653"/>
                <a:gd name="T19" fmla="*/ 210 h 405"/>
                <a:gd name="T20" fmla="*/ 605 w 653"/>
                <a:gd name="T21" fmla="*/ 297 h 405"/>
                <a:gd name="T22" fmla="*/ 605 w 653"/>
                <a:gd name="T23" fmla="*/ 405 h 405"/>
                <a:gd name="T24" fmla="*/ 653 w 653"/>
                <a:gd name="T25" fmla="*/ 405 h 405"/>
                <a:gd name="T26" fmla="*/ 653 w 653"/>
                <a:gd name="T27" fmla="*/ 297 h 405"/>
                <a:gd name="T28" fmla="*/ 585 w 653"/>
                <a:gd name="T29" fmla="*/ 18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3" h="405">
                  <a:moveTo>
                    <a:pt x="585" y="180"/>
                  </a:moveTo>
                  <a:cubicBezTo>
                    <a:pt x="566" y="78"/>
                    <a:pt x="477" y="0"/>
                    <a:pt x="369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165" y="0"/>
                    <a:pt x="74" y="81"/>
                    <a:pt x="58" y="186"/>
                  </a:cubicBezTo>
                  <a:cubicBezTo>
                    <a:pt x="23" y="210"/>
                    <a:pt x="0" y="251"/>
                    <a:pt x="0" y="297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47" y="405"/>
                    <a:pt x="47" y="405"/>
                    <a:pt x="47" y="405"/>
                  </a:cubicBezTo>
                  <a:cubicBezTo>
                    <a:pt x="47" y="297"/>
                    <a:pt x="47" y="297"/>
                    <a:pt x="47" y="297"/>
                  </a:cubicBezTo>
                  <a:cubicBezTo>
                    <a:pt x="47" y="249"/>
                    <a:pt x="86" y="210"/>
                    <a:pt x="134" y="210"/>
                  </a:cubicBezTo>
                  <a:cubicBezTo>
                    <a:pt x="518" y="210"/>
                    <a:pt x="518" y="210"/>
                    <a:pt x="518" y="210"/>
                  </a:cubicBezTo>
                  <a:cubicBezTo>
                    <a:pt x="566" y="210"/>
                    <a:pt x="605" y="249"/>
                    <a:pt x="605" y="297"/>
                  </a:cubicBezTo>
                  <a:cubicBezTo>
                    <a:pt x="605" y="405"/>
                    <a:pt x="605" y="405"/>
                    <a:pt x="605" y="405"/>
                  </a:cubicBezTo>
                  <a:cubicBezTo>
                    <a:pt x="653" y="405"/>
                    <a:pt x="653" y="405"/>
                    <a:pt x="653" y="405"/>
                  </a:cubicBezTo>
                  <a:cubicBezTo>
                    <a:pt x="653" y="297"/>
                    <a:pt x="653" y="297"/>
                    <a:pt x="653" y="297"/>
                  </a:cubicBezTo>
                  <a:cubicBezTo>
                    <a:pt x="653" y="247"/>
                    <a:pt x="625" y="203"/>
                    <a:pt x="585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265" y="358"/>
              <a:ext cx="90" cy="90"/>
            </a:xfrm>
            <a:custGeom>
              <a:avLst/>
              <a:gdLst>
                <a:gd name="T0" fmla="*/ 160 w 160"/>
                <a:gd name="T1" fmla="*/ 80 h 160"/>
                <a:gd name="T2" fmla="*/ 80 w 160"/>
                <a:gd name="T3" fmla="*/ 160 h 160"/>
                <a:gd name="T4" fmla="*/ 0 w 160"/>
                <a:gd name="T5" fmla="*/ 80 h 160"/>
                <a:gd name="T6" fmla="*/ 80 w 160"/>
                <a:gd name="T7" fmla="*/ 0 h 160"/>
                <a:gd name="T8" fmla="*/ 160 w 160"/>
                <a:gd name="T9" fmla="*/ 8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160">
                  <a:moveTo>
                    <a:pt x="160" y="80"/>
                  </a:moveTo>
                  <a:cubicBezTo>
                    <a:pt x="160" y="125"/>
                    <a:pt x="124" y="160"/>
                    <a:pt x="80" y="160"/>
                  </a:cubicBezTo>
                  <a:cubicBezTo>
                    <a:pt x="35" y="160"/>
                    <a:pt x="0" y="12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231" y="460"/>
              <a:ext cx="158" cy="74"/>
            </a:xfrm>
            <a:custGeom>
              <a:avLst/>
              <a:gdLst>
                <a:gd name="T0" fmla="*/ 213 w 282"/>
                <a:gd name="T1" fmla="*/ 11 h 131"/>
                <a:gd name="T2" fmla="*/ 189 w 282"/>
                <a:gd name="T3" fmla="*/ 0 h 131"/>
                <a:gd name="T4" fmla="*/ 141 w 282"/>
                <a:gd name="T5" fmla="*/ 49 h 131"/>
                <a:gd name="T6" fmla="*/ 92 w 282"/>
                <a:gd name="T7" fmla="*/ 0 h 131"/>
                <a:gd name="T8" fmla="*/ 62 w 282"/>
                <a:gd name="T9" fmla="*/ 15 h 131"/>
                <a:gd name="T10" fmla="*/ 0 w 282"/>
                <a:gd name="T11" fmla="*/ 131 h 131"/>
                <a:gd name="T12" fmla="*/ 281 w 282"/>
                <a:gd name="T13" fmla="*/ 131 h 131"/>
                <a:gd name="T14" fmla="*/ 213 w 282"/>
                <a:gd name="T15" fmla="*/ 1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" h="131">
                  <a:moveTo>
                    <a:pt x="213" y="11"/>
                  </a:moveTo>
                  <a:cubicBezTo>
                    <a:pt x="205" y="7"/>
                    <a:pt x="197" y="3"/>
                    <a:pt x="189" y="0"/>
                  </a:cubicBezTo>
                  <a:cubicBezTo>
                    <a:pt x="141" y="49"/>
                    <a:pt x="141" y="49"/>
                    <a:pt x="141" y="49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2" y="4"/>
                    <a:pt x="72" y="9"/>
                    <a:pt x="62" y="15"/>
                  </a:cubicBezTo>
                  <a:cubicBezTo>
                    <a:pt x="21" y="42"/>
                    <a:pt x="2" y="82"/>
                    <a:pt x="0" y="131"/>
                  </a:cubicBezTo>
                  <a:cubicBezTo>
                    <a:pt x="94" y="131"/>
                    <a:pt x="187" y="131"/>
                    <a:pt x="281" y="131"/>
                  </a:cubicBezTo>
                  <a:cubicBezTo>
                    <a:pt x="282" y="91"/>
                    <a:pt x="262" y="40"/>
                    <a:pt x="21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154" y="304"/>
              <a:ext cx="362" cy="345"/>
            </a:xfrm>
            <a:custGeom>
              <a:avLst/>
              <a:gdLst>
                <a:gd name="T0" fmla="*/ 45 w 643"/>
                <a:gd name="T1" fmla="*/ 46 h 612"/>
                <a:gd name="T2" fmla="*/ 607 w 643"/>
                <a:gd name="T3" fmla="*/ 46 h 612"/>
                <a:gd name="T4" fmla="*/ 643 w 643"/>
                <a:gd name="T5" fmla="*/ 0 h 612"/>
                <a:gd name="T6" fmla="*/ 21 w 643"/>
                <a:gd name="T7" fmla="*/ 0 h 612"/>
                <a:gd name="T8" fmla="*/ 0 w 643"/>
                <a:gd name="T9" fmla="*/ 22 h 612"/>
                <a:gd name="T10" fmla="*/ 0 w 643"/>
                <a:gd name="T11" fmla="*/ 550 h 612"/>
                <a:gd name="T12" fmla="*/ 21 w 643"/>
                <a:gd name="T13" fmla="*/ 572 h 612"/>
                <a:gd name="T14" fmla="*/ 317 w 643"/>
                <a:gd name="T15" fmla="*/ 572 h 612"/>
                <a:gd name="T16" fmla="*/ 288 w 643"/>
                <a:gd name="T17" fmla="*/ 594 h 612"/>
                <a:gd name="T18" fmla="*/ 287 w 643"/>
                <a:gd name="T19" fmla="*/ 594 h 612"/>
                <a:gd name="T20" fmla="*/ 281 w 643"/>
                <a:gd name="T21" fmla="*/ 597 h 612"/>
                <a:gd name="T22" fmla="*/ 278 w 643"/>
                <a:gd name="T23" fmla="*/ 603 h 612"/>
                <a:gd name="T24" fmla="*/ 287 w 643"/>
                <a:gd name="T25" fmla="*/ 612 h 612"/>
                <a:gd name="T26" fmla="*/ 427 w 643"/>
                <a:gd name="T27" fmla="*/ 612 h 612"/>
                <a:gd name="T28" fmla="*/ 427 w 643"/>
                <a:gd name="T29" fmla="*/ 609 h 612"/>
                <a:gd name="T30" fmla="*/ 487 w 643"/>
                <a:gd name="T31" fmla="*/ 495 h 612"/>
                <a:gd name="T32" fmla="*/ 496 w 643"/>
                <a:gd name="T33" fmla="*/ 457 h 612"/>
                <a:gd name="T34" fmla="*/ 45 w 643"/>
                <a:gd name="T35" fmla="*/ 457 h 612"/>
                <a:gd name="T36" fmla="*/ 45 w 643"/>
                <a:gd name="T37" fmla="*/ 4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3" h="612">
                  <a:moveTo>
                    <a:pt x="45" y="46"/>
                  </a:moveTo>
                  <a:cubicBezTo>
                    <a:pt x="607" y="46"/>
                    <a:pt x="607" y="46"/>
                    <a:pt x="607" y="46"/>
                  </a:cubicBezTo>
                  <a:cubicBezTo>
                    <a:pt x="616" y="28"/>
                    <a:pt x="628" y="13"/>
                    <a:pt x="64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550"/>
                    <a:pt x="0" y="550"/>
                    <a:pt x="0" y="550"/>
                  </a:cubicBezTo>
                  <a:cubicBezTo>
                    <a:pt x="0" y="562"/>
                    <a:pt x="9" y="572"/>
                    <a:pt x="21" y="572"/>
                  </a:cubicBezTo>
                  <a:cubicBezTo>
                    <a:pt x="317" y="572"/>
                    <a:pt x="317" y="572"/>
                    <a:pt x="317" y="572"/>
                  </a:cubicBezTo>
                  <a:cubicBezTo>
                    <a:pt x="312" y="584"/>
                    <a:pt x="303" y="593"/>
                    <a:pt x="288" y="594"/>
                  </a:cubicBezTo>
                  <a:cubicBezTo>
                    <a:pt x="287" y="594"/>
                    <a:pt x="287" y="594"/>
                    <a:pt x="287" y="594"/>
                  </a:cubicBezTo>
                  <a:cubicBezTo>
                    <a:pt x="284" y="594"/>
                    <a:pt x="282" y="595"/>
                    <a:pt x="281" y="597"/>
                  </a:cubicBezTo>
                  <a:cubicBezTo>
                    <a:pt x="279" y="598"/>
                    <a:pt x="278" y="601"/>
                    <a:pt x="278" y="603"/>
                  </a:cubicBezTo>
                  <a:cubicBezTo>
                    <a:pt x="278" y="608"/>
                    <a:pt x="282" y="612"/>
                    <a:pt x="287" y="612"/>
                  </a:cubicBezTo>
                  <a:cubicBezTo>
                    <a:pt x="427" y="612"/>
                    <a:pt x="427" y="612"/>
                    <a:pt x="427" y="612"/>
                  </a:cubicBezTo>
                  <a:cubicBezTo>
                    <a:pt x="427" y="609"/>
                    <a:pt x="427" y="609"/>
                    <a:pt x="427" y="609"/>
                  </a:cubicBezTo>
                  <a:cubicBezTo>
                    <a:pt x="427" y="562"/>
                    <a:pt x="451" y="520"/>
                    <a:pt x="487" y="495"/>
                  </a:cubicBezTo>
                  <a:cubicBezTo>
                    <a:pt x="489" y="482"/>
                    <a:pt x="492" y="470"/>
                    <a:pt x="496" y="457"/>
                  </a:cubicBezTo>
                  <a:cubicBezTo>
                    <a:pt x="45" y="457"/>
                    <a:pt x="45" y="457"/>
                    <a:pt x="45" y="457"/>
                  </a:cubicBezTo>
                  <a:lnTo>
                    <a:pt x="45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" name="Rectangle 3"/>
          <p:cNvSpPr/>
          <p:nvPr/>
        </p:nvSpPr>
        <p:spPr>
          <a:xfrm>
            <a:off x="4737750" y="2534847"/>
            <a:ext cx="1850474" cy="1405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54"/>
          <a:stretch/>
        </p:blipFill>
        <p:spPr>
          <a:xfrm flipH="1">
            <a:off x="-587815" y="-8522"/>
            <a:ext cx="1898955" cy="5143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8412" y="826824"/>
            <a:ext cx="4093588" cy="9528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11141" y="402218"/>
            <a:ext cx="7581339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2400"/>
              <a:t>CRI Asynchrone avec photos 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488342" y="267494"/>
            <a:ext cx="699282" cy="716602"/>
            <a:chOff x="5652120" y="666956"/>
            <a:chExt cx="1080120" cy="1106872"/>
          </a:xfrm>
        </p:grpSpPr>
        <p:sp>
          <p:nvSpPr>
            <p:cNvPr id="19" name="Ellipse 18"/>
            <p:cNvSpPr/>
            <p:nvPr/>
          </p:nvSpPr>
          <p:spPr>
            <a:xfrm>
              <a:off x="5652120" y="666956"/>
              <a:ext cx="1080120" cy="110687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>
                <a:solidFill>
                  <a:srgbClr val="000000"/>
                </a:solidFill>
              </a:endParaRPr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2034" y="875308"/>
              <a:ext cx="872106" cy="573755"/>
            </a:xfrm>
            <a:prstGeom prst="rect">
              <a:avLst/>
            </a:prstGeom>
          </p:spPr>
        </p:pic>
      </p:grpSp>
      <p:sp>
        <p:nvSpPr>
          <p:cNvPr id="25" name="Rectangle 24"/>
          <p:cNvSpPr/>
          <p:nvPr/>
        </p:nvSpPr>
        <p:spPr>
          <a:xfrm>
            <a:off x="598346" y="915566"/>
            <a:ext cx="37397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/>
            <a:r>
              <a:rPr lang="fr-FR" sz="1600"/>
              <a:t>L’OC met à disposition de l’OI le CRI-A pour chaque intervention dans un délai de 30 jours pendant 3 mois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644008" y="2411472"/>
            <a:ext cx="2016224" cy="160043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300"/>
              <a:t>Consultation des photos mises à disposition par l’OC via API et IHM</a:t>
            </a:r>
          </a:p>
          <a:p>
            <a:endParaRPr lang="fr-FR" sz="1300" b="1">
              <a:latin typeface="Helvetica 55 Roman" panose="02000503040000020004" pitchFamily="2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300"/>
              <a:t>Détection automatisée des Malfaçons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fr-FR" sz="130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300"/>
              <a:t>Archivage des photos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572000" y="826824"/>
            <a:ext cx="4254814" cy="9528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60032" y="987574"/>
            <a:ext cx="3676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>
                <a:solidFill>
                  <a:schemeClr val="bg1"/>
                </a:solidFill>
              </a:rPr>
              <a:t>RIP Orange exploite les CRI-A pour détecter les Malfaçons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734281" y="4443489"/>
            <a:ext cx="1854675" cy="430887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1400"/>
              <a:t>Analyste </a:t>
            </a:r>
          </a:p>
          <a:p>
            <a:pPr algn="ctr"/>
            <a:r>
              <a:rPr lang="fr-FR" sz="1400"/>
              <a:t> détection et pilotage </a:t>
            </a:r>
          </a:p>
        </p:txBody>
      </p:sp>
    </p:spTree>
    <p:extLst>
      <p:ext uri="{BB962C8B-B14F-4D97-AF65-F5344CB8AC3E}">
        <p14:creationId xmlns:p14="http://schemas.microsoft.com/office/powerpoint/2010/main" val="358195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/>
          <p:cNvGraphicFramePr/>
          <p:nvPr/>
        </p:nvGraphicFramePr>
        <p:xfrm>
          <a:off x="3852821" y="2139756"/>
          <a:ext cx="2375363" cy="2520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4612930" y="771550"/>
            <a:ext cx="4254814" cy="1020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447670" y="339502"/>
            <a:ext cx="2276905" cy="369332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2400">
                <a:solidFill>
                  <a:srgbClr val="000000"/>
                </a:solidFill>
              </a:rPr>
              <a:t>Contrôle et Audit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88855" y="915566"/>
            <a:ext cx="301874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FFFFFF"/>
                </a:solidFill>
              </a:rPr>
              <a:t>Le constat de Malfaçons peut être effectué lors d’éventuels  </a:t>
            </a:r>
            <a:r>
              <a:rPr lang="fr-FR" sz="1400">
                <a:solidFill>
                  <a:srgbClr val="FF7900"/>
                </a:solidFill>
              </a:rPr>
              <a:t>audits menés par l’OI </a:t>
            </a:r>
          </a:p>
        </p:txBody>
      </p:sp>
      <p:sp>
        <p:nvSpPr>
          <p:cNvPr id="21" name="Freeform 17"/>
          <p:cNvSpPr>
            <a:spLocks noEditPoints="1"/>
          </p:cNvSpPr>
          <p:nvPr/>
        </p:nvSpPr>
        <p:spPr bwMode="auto">
          <a:xfrm>
            <a:off x="4834333" y="962428"/>
            <a:ext cx="648544" cy="611400"/>
          </a:xfrm>
          <a:custGeom>
            <a:avLst/>
            <a:gdLst>
              <a:gd name="T0" fmla="*/ 2125 w 2151"/>
              <a:gd name="T1" fmla="*/ 1930 h 2151"/>
              <a:gd name="T2" fmla="*/ 1520 w 2151"/>
              <a:gd name="T3" fmla="*/ 1325 h 2151"/>
              <a:gd name="T4" fmla="*/ 1676 w 2151"/>
              <a:gd name="T5" fmla="*/ 838 h 2151"/>
              <a:gd name="T6" fmla="*/ 838 w 2151"/>
              <a:gd name="T7" fmla="*/ 0 h 2151"/>
              <a:gd name="T8" fmla="*/ 0 w 2151"/>
              <a:gd name="T9" fmla="*/ 838 h 2151"/>
              <a:gd name="T10" fmla="*/ 838 w 2151"/>
              <a:gd name="T11" fmla="*/ 1676 h 2151"/>
              <a:gd name="T12" fmla="*/ 1325 w 2151"/>
              <a:gd name="T13" fmla="*/ 1520 h 2151"/>
              <a:gd name="T14" fmla="*/ 1930 w 2151"/>
              <a:gd name="T15" fmla="*/ 2125 h 2151"/>
              <a:gd name="T16" fmla="*/ 2025 w 2151"/>
              <a:gd name="T17" fmla="*/ 2125 h 2151"/>
              <a:gd name="T18" fmla="*/ 2125 w 2151"/>
              <a:gd name="T19" fmla="*/ 2025 h 2151"/>
              <a:gd name="T20" fmla="*/ 2125 w 2151"/>
              <a:gd name="T21" fmla="*/ 1930 h 2151"/>
              <a:gd name="T22" fmla="*/ 838 w 2151"/>
              <a:gd name="T23" fmla="*/ 1408 h 2151"/>
              <a:gd name="T24" fmla="*/ 269 w 2151"/>
              <a:gd name="T25" fmla="*/ 838 h 2151"/>
              <a:gd name="T26" fmla="*/ 838 w 2151"/>
              <a:gd name="T27" fmla="*/ 269 h 2151"/>
              <a:gd name="T28" fmla="*/ 1408 w 2151"/>
              <a:gd name="T29" fmla="*/ 838 h 2151"/>
              <a:gd name="T30" fmla="*/ 838 w 2151"/>
              <a:gd name="T31" fmla="*/ 1408 h 2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51" h="2151">
                <a:moveTo>
                  <a:pt x="2125" y="1930"/>
                </a:moveTo>
                <a:cubicBezTo>
                  <a:pt x="1520" y="1325"/>
                  <a:pt x="1520" y="1325"/>
                  <a:pt x="1520" y="1325"/>
                </a:cubicBezTo>
                <a:cubicBezTo>
                  <a:pt x="1618" y="1187"/>
                  <a:pt x="1676" y="1020"/>
                  <a:pt x="1676" y="838"/>
                </a:cubicBezTo>
                <a:cubicBezTo>
                  <a:pt x="1676" y="376"/>
                  <a:pt x="1301" y="0"/>
                  <a:pt x="838" y="0"/>
                </a:cubicBezTo>
                <a:cubicBezTo>
                  <a:pt x="376" y="0"/>
                  <a:pt x="0" y="376"/>
                  <a:pt x="0" y="838"/>
                </a:cubicBezTo>
                <a:cubicBezTo>
                  <a:pt x="0" y="1301"/>
                  <a:pt x="376" y="1676"/>
                  <a:pt x="838" y="1676"/>
                </a:cubicBezTo>
                <a:cubicBezTo>
                  <a:pt x="1020" y="1676"/>
                  <a:pt x="1187" y="1618"/>
                  <a:pt x="1325" y="1520"/>
                </a:cubicBezTo>
                <a:cubicBezTo>
                  <a:pt x="1930" y="2125"/>
                  <a:pt x="1930" y="2125"/>
                  <a:pt x="1930" y="2125"/>
                </a:cubicBezTo>
                <a:cubicBezTo>
                  <a:pt x="1956" y="2151"/>
                  <a:pt x="1998" y="2151"/>
                  <a:pt x="2025" y="2125"/>
                </a:cubicBezTo>
                <a:cubicBezTo>
                  <a:pt x="2125" y="2025"/>
                  <a:pt x="2125" y="2025"/>
                  <a:pt x="2125" y="2025"/>
                </a:cubicBezTo>
                <a:cubicBezTo>
                  <a:pt x="2151" y="1998"/>
                  <a:pt x="2151" y="1956"/>
                  <a:pt x="2125" y="1930"/>
                </a:cubicBezTo>
                <a:close/>
                <a:moveTo>
                  <a:pt x="838" y="1408"/>
                </a:moveTo>
                <a:cubicBezTo>
                  <a:pt x="524" y="1408"/>
                  <a:pt x="269" y="1153"/>
                  <a:pt x="269" y="838"/>
                </a:cubicBezTo>
                <a:cubicBezTo>
                  <a:pt x="269" y="524"/>
                  <a:pt x="524" y="269"/>
                  <a:pt x="838" y="269"/>
                </a:cubicBezTo>
                <a:cubicBezTo>
                  <a:pt x="1153" y="269"/>
                  <a:pt x="1408" y="524"/>
                  <a:pt x="1408" y="838"/>
                </a:cubicBezTo>
                <a:cubicBezTo>
                  <a:pt x="1408" y="1153"/>
                  <a:pt x="1153" y="1408"/>
                  <a:pt x="838" y="14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542272" y="2082470"/>
            <a:ext cx="1136530" cy="430887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FR" sz="1400">
                <a:solidFill>
                  <a:srgbClr val="000000">
                    <a:lumMod val="50000"/>
                    <a:lumOff val="50000"/>
                  </a:srgbClr>
                </a:solidFill>
              </a:rPr>
              <a:t>Amélioration </a:t>
            </a:r>
          </a:p>
          <a:p>
            <a:pPr algn="ctr"/>
            <a:r>
              <a:rPr lang="fr-FR" sz="1400">
                <a:solidFill>
                  <a:srgbClr val="000000">
                    <a:lumMod val="50000"/>
                    <a:lumOff val="50000"/>
                  </a:srgbClr>
                </a:solidFill>
              </a:rPr>
              <a:t>continue</a:t>
            </a:r>
          </a:p>
        </p:txBody>
      </p:sp>
      <p:graphicFrame>
        <p:nvGraphicFramePr>
          <p:cNvPr id="38" name="Diagramme 37"/>
          <p:cNvGraphicFramePr/>
          <p:nvPr/>
        </p:nvGraphicFramePr>
        <p:xfrm>
          <a:off x="3491880" y="2485140"/>
          <a:ext cx="3225750" cy="2142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95232" y="3476847"/>
            <a:ext cx="2466178" cy="157971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99481" y="1871982"/>
            <a:ext cx="2456507" cy="1567863"/>
          </a:xfrm>
          <a:prstGeom prst="rect">
            <a:avLst/>
          </a:prstGeom>
          <a:solidFill>
            <a:srgbClr val="4BB4E6"/>
          </a:solidFill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329453" y="2595476"/>
            <a:ext cx="2719052" cy="1688738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347589" y="4907364"/>
            <a:ext cx="3080395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1200"/>
              <a:t>*Cahier des Clauses Techniques particulières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5D72E5DF-5512-4F4C-8402-CC119CAEDE89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54"/>
          <a:stretch/>
        </p:blipFill>
        <p:spPr>
          <a:xfrm flipH="1">
            <a:off x="-612576" y="0"/>
            <a:ext cx="1807387" cy="516403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636395" y="771550"/>
            <a:ext cx="4072245" cy="10207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03648" y="843558"/>
            <a:ext cx="3168352" cy="86177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/>
              <a:t>Le référentiel est constitué 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400"/>
              <a:t>du Cahier des Charges du CCTP* du contrat de Prestation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400"/>
              <a:t>des STAS</a:t>
            </a:r>
            <a:endParaRPr lang="fr-FR" sz="120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5006" y="195486"/>
            <a:ext cx="746634" cy="76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3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344983" y="776633"/>
            <a:ext cx="8475167" cy="615333"/>
          </a:xfrm>
          <a:prstGeom prst="rect">
            <a:avLst/>
          </a:prstGeom>
          <a:solidFill>
            <a:srgbClr val="FF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323850" y="267494"/>
            <a:ext cx="648072" cy="63212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633617" y="4519783"/>
            <a:ext cx="1685511" cy="3941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633617" y="3363693"/>
            <a:ext cx="1656184" cy="40177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4909" y="2264070"/>
            <a:ext cx="2596766" cy="22012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>
                <a:solidFill>
                  <a:schemeClr val="bg1"/>
                </a:solidFill>
              </a:rPr>
              <a:t>Cas nominal : </a:t>
            </a:r>
            <a:r>
              <a:rPr lang="fr-FR" sz="1200">
                <a:solidFill>
                  <a:schemeClr val="bg1"/>
                </a:solidFill>
              </a:rPr>
              <a:t>Reprise par l’OC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67544" y="1600246"/>
            <a:ext cx="1512168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200"/>
              <a:t>L’OI constate et notifie l’OC par mail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005020" y="1582356"/>
            <a:ext cx="1061454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200"/>
              <a:t>L’OC reprend et notifie l’OI </a:t>
            </a:r>
          </a:p>
        </p:txBody>
      </p:sp>
      <p:sp>
        <p:nvSpPr>
          <p:cNvPr id="22" name="Triangle isocèle 21"/>
          <p:cNvSpPr/>
          <p:nvPr/>
        </p:nvSpPr>
        <p:spPr>
          <a:xfrm rot="10800000">
            <a:off x="3094952" y="2471056"/>
            <a:ext cx="288032" cy="30353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330016" y="2625518"/>
            <a:ext cx="1872208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/>
              <a:t>L’OC ne reprend pas 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330016" y="3795886"/>
            <a:ext cx="3818985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/>
              <a:t>L’OC reprend mais ne notifie pas l’OI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084587" y="2869182"/>
            <a:ext cx="3639350" cy="2323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Reprise par l’OI </a:t>
            </a:r>
          </a:p>
        </p:txBody>
      </p:sp>
      <p:sp>
        <p:nvSpPr>
          <p:cNvPr id="28" name="Triangle isocèle 27"/>
          <p:cNvSpPr/>
          <p:nvPr/>
        </p:nvSpPr>
        <p:spPr>
          <a:xfrm rot="10800000">
            <a:off x="6433522" y="3046893"/>
            <a:ext cx="288032" cy="30353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29" name="Triangle isocèle 28"/>
          <p:cNvSpPr/>
          <p:nvPr/>
        </p:nvSpPr>
        <p:spPr>
          <a:xfrm rot="10800000">
            <a:off x="3379706" y="3088675"/>
            <a:ext cx="288032" cy="30353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667738" y="3207546"/>
            <a:ext cx="2304256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200">
                <a:solidFill>
                  <a:srgbClr val="FF7900"/>
                </a:solidFill>
              </a:rPr>
              <a:t>L’OI notifie l’OC </a:t>
            </a:r>
          </a:p>
          <a:p>
            <a:r>
              <a:rPr lang="fr-FR" sz="1200">
                <a:solidFill>
                  <a:srgbClr val="FF7900"/>
                </a:solidFill>
              </a:rPr>
              <a:t>et reprend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734496" y="3212006"/>
            <a:ext cx="1480306" cy="5078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100">
                <a:solidFill>
                  <a:schemeClr val="bg2"/>
                </a:solidFill>
              </a:rPr>
              <a:t>L’OI facture l’OC </a:t>
            </a:r>
          </a:p>
          <a:p>
            <a:r>
              <a:rPr lang="fr-FR" sz="1100">
                <a:solidFill>
                  <a:schemeClr val="bg1"/>
                </a:solidFill>
              </a:rPr>
              <a:t>des</a:t>
            </a:r>
            <a:r>
              <a:rPr lang="fr-FR" sz="1100"/>
              <a:t> </a:t>
            </a:r>
            <a:r>
              <a:rPr lang="fr-FR" sz="1100">
                <a:solidFill>
                  <a:schemeClr val="bg1"/>
                </a:solidFill>
              </a:rPr>
              <a:t>frais de reprise et de déplacement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084587" y="4024594"/>
            <a:ext cx="3639350" cy="2465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Reprise par l’OC sans notifier l’OI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091675" y="2268130"/>
            <a:ext cx="5728475" cy="20613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chemeClr val="bg1"/>
                </a:solidFill>
              </a:rPr>
              <a:t>Autres cas</a:t>
            </a:r>
          </a:p>
        </p:txBody>
      </p:sp>
      <p:cxnSp>
        <p:nvCxnSpPr>
          <p:cNvPr id="38" name="Connecteur droit avec flèche 37"/>
          <p:cNvCxnSpPr/>
          <p:nvPr/>
        </p:nvCxnSpPr>
        <p:spPr>
          <a:xfrm flipV="1">
            <a:off x="513234" y="2122642"/>
            <a:ext cx="2578441" cy="10935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1295587" y="1994071"/>
            <a:ext cx="1125308" cy="138499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900"/>
              <a:t>Max 30 j calendaires</a:t>
            </a:r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484801" y="2774266"/>
            <a:ext cx="2747282" cy="590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1072200" y="2796924"/>
            <a:ext cx="1550104" cy="138499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fr-FR" sz="900"/>
              <a:t>Au-delà des 30 j calendaires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3667739" y="4337854"/>
            <a:ext cx="1224135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200">
                <a:solidFill>
                  <a:srgbClr val="FF7900"/>
                </a:solidFill>
              </a:rPr>
              <a:t>L’OC reprend sans notifier l’OI</a:t>
            </a:r>
          </a:p>
        </p:txBody>
      </p:sp>
      <p:sp>
        <p:nvSpPr>
          <p:cNvPr id="50" name="Triangle isocèle 49"/>
          <p:cNvSpPr/>
          <p:nvPr/>
        </p:nvSpPr>
        <p:spPr>
          <a:xfrm rot="10800000">
            <a:off x="6433523" y="4216246"/>
            <a:ext cx="288032" cy="303536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6734496" y="4368175"/>
            <a:ext cx="1480306" cy="5078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100">
                <a:solidFill>
                  <a:schemeClr val="bg2"/>
                </a:solidFill>
              </a:rPr>
              <a:t>L’OI facture l’OC </a:t>
            </a:r>
            <a:r>
              <a:rPr lang="fr-FR" sz="1100">
                <a:solidFill>
                  <a:schemeClr val="bg1"/>
                </a:solidFill>
              </a:rPr>
              <a:t>d’une</a:t>
            </a:r>
            <a:r>
              <a:rPr lang="fr-FR" sz="1100"/>
              <a:t> </a:t>
            </a:r>
            <a:r>
              <a:rPr lang="fr-FR" sz="1100">
                <a:solidFill>
                  <a:schemeClr val="bg1"/>
                </a:solidFill>
              </a:rPr>
              <a:t>pénalité de déplacement à tort</a:t>
            </a:r>
          </a:p>
        </p:txBody>
      </p:sp>
      <p:cxnSp>
        <p:nvCxnSpPr>
          <p:cNvPr id="60" name="Connecteur droit 59"/>
          <p:cNvCxnSpPr/>
          <p:nvPr/>
        </p:nvCxnSpPr>
        <p:spPr>
          <a:xfrm>
            <a:off x="505898" y="2118825"/>
            <a:ext cx="3187" cy="6906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3102664" y="2121596"/>
            <a:ext cx="3187" cy="2553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993055" y="267494"/>
            <a:ext cx="7683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/>
              <a:t>Malfaçon imputable à un Opérateur Commercial</a:t>
            </a:r>
            <a:r>
              <a:rPr lang="fr-FR" sz="2000"/>
              <a:t> </a:t>
            </a:r>
            <a:endParaRPr lang="fr-FR" sz="2000">
              <a:solidFill>
                <a:srgbClr val="FF79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1355" y="928918"/>
            <a:ext cx="33439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/>
              <a:t>Signalement à l’OC &gt; Reprise par l’OC </a:t>
            </a:r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17" y="406745"/>
            <a:ext cx="366938" cy="38222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4581166" y="773103"/>
            <a:ext cx="4248150" cy="9328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63830" y="917689"/>
            <a:ext cx="31645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bg2"/>
                </a:solidFill>
              </a:rPr>
              <a:t>Cas critique /!\</a:t>
            </a:r>
          </a:p>
          <a:p>
            <a:r>
              <a:rPr lang="fr-FR" sz="1400">
                <a:solidFill>
                  <a:schemeClr val="bg1"/>
                </a:solidFill>
              </a:rPr>
              <a:t>mesures conservatoires prises par l’OI &gt; information à l’OC</a:t>
            </a:r>
          </a:p>
        </p:txBody>
      </p:sp>
    </p:spTree>
    <p:extLst>
      <p:ext uri="{BB962C8B-B14F-4D97-AF65-F5344CB8AC3E}">
        <p14:creationId xmlns:p14="http://schemas.microsoft.com/office/powerpoint/2010/main" val="201857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2_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3.xml><?xml version="1.0" encoding="utf-8"?>
<a:theme xmlns:a="http://schemas.openxmlformats.org/drawingml/2006/main" name="4_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4.xml><?xml version="1.0" encoding="utf-8"?>
<a:theme xmlns:a="http://schemas.openxmlformats.org/drawingml/2006/main" name="1_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5.xml><?xml version="1.0" encoding="utf-8"?>
<a:theme xmlns:a="http://schemas.openxmlformats.org/drawingml/2006/main" name="OFR_OBS-template_external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R_OBS-template_external.potx" id="{8E63A4C0-0D5B-4AB0-9B17-28650E3A1109}" vid="{213D95EF-7056-43E0-9767-0E799F788926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BAD82D2BE66242B9E848AC08CBAD11" ma:contentTypeVersion="11" ma:contentTypeDescription="Crée un document." ma:contentTypeScope="" ma:versionID="cfbe49858f3a908903f9a197cdf3fdf6">
  <xsd:schema xmlns:xsd="http://www.w3.org/2001/XMLSchema" xmlns:xs="http://www.w3.org/2001/XMLSchema" xmlns:p="http://schemas.microsoft.com/office/2006/metadata/properties" xmlns:ns2="3a44b591-9e18-4b91-98fd-b890fe0627e2" xmlns:ns3="a4a4a56a-3898-47a0-9a26-45a51cf190c7" targetNamespace="http://schemas.microsoft.com/office/2006/metadata/properties" ma:root="true" ma:fieldsID="e99f1f08bd1247944ab20915a37d8ba9" ns2:_="" ns3:_="">
    <xsd:import namespace="3a44b591-9e18-4b91-98fd-b890fe0627e2"/>
    <xsd:import namespace="a4a4a56a-3898-47a0-9a26-45a51cf190c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4b591-9e18-4b91-98fd-b890fe0627e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a4a56a-3898-47a0-9a26-45a51cf190c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21AC928-BEDD-4C9D-A742-55B430D533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6197BD-61F8-4B6A-9D5A-34509569085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E4C6DDA-33F0-44ED-A357-C567CC7F29E5}"/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1397</Words>
  <Application>Microsoft Office PowerPoint</Application>
  <PresentationFormat>Affichage à l'écran (16:9)</PresentationFormat>
  <Paragraphs>294</Paragraphs>
  <Slides>16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16</vt:i4>
      </vt:variant>
    </vt:vector>
  </HeadingPairs>
  <TitlesOfParts>
    <vt:vector size="32" baseType="lpstr">
      <vt:lpstr>Aharoni</vt:lpstr>
      <vt:lpstr>Arial</vt:lpstr>
      <vt:lpstr>Calibri</vt:lpstr>
      <vt:lpstr>Helvetica</vt:lpstr>
      <vt:lpstr>Helvetica 35 Thin</vt:lpstr>
      <vt:lpstr>Helvetica 45 Light</vt:lpstr>
      <vt:lpstr>Helvetica 55 Roman</vt:lpstr>
      <vt:lpstr>Helvetica 75</vt:lpstr>
      <vt:lpstr>Helvetica 75 Bold</vt:lpstr>
      <vt:lpstr>Times New Roman</vt:lpstr>
      <vt:lpstr>Wingdings</vt:lpstr>
      <vt:lpstr>blank</vt:lpstr>
      <vt:lpstr>2_blank</vt:lpstr>
      <vt:lpstr>4_blank</vt:lpstr>
      <vt:lpstr>1_blank</vt:lpstr>
      <vt:lpstr>OFR_OBS-template_external</vt:lpstr>
      <vt:lpstr>Prestation de Raccordement des Câblages  Client Final FTTH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Frais de reprise et de déplacement   Pénalités  </vt:lpstr>
      <vt:lpstr>Présentation PowerPoint</vt:lpstr>
      <vt:lpstr>Pénalités à la charge de l’OC</vt:lpstr>
      <vt:lpstr>Présentation PowerPoint</vt:lpstr>
      <vt:lpstr>Merci</vt:lpstr>
    </vt:vector>
  </TitlesOfParts>
  <Company>ORANGE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PETIT Emilie OWF/DRIP</dc:creator>
  <cp:lastModifiedBy>Mira BOU FARAH</cp:lastModifiedBy>
  <cp:revision>1</cp:revision>
  <dcterms:created xsi:type="dcterms:W3CDTF">2019-05-28T08:10:31Z</dcterms:created>
  <dcterms:modified xsi:type="dcterms:W3CDTF">2022-01-25T16:06:07Z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0x0101006DBAD82D2BE66242B9E848AC08CBAD11</vt:lpwstr>
  </property>
</Properties>
</file>